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erverZoom="100000" strictFirstAndLastChars="0" saveSubsetFonts="1" autoCompressPictures="0">
  <p:sldMasterIdLst>
    <p:sldMasterId id="2147483649" r:id="rId1"/>
  </p:sldMasterIdLst>
  <p:notesMasterIdLst>
    <p:notesMasterId r:id="rId21"/>
  </p:notesMasterIdLst>
  <p:sldIdLst>
    <p:sldId id="290" r:id="rId2"/>
    <p:sldId id="292" r:id="rId3"/>
    <p:sldId id="329" r:id="rId4"/>
    <p:sldId id="342" r:id="rId5"/>
    <p:sldId id="352" r:id="rId6"/>
    <p:sldId id="328" r:id="rId7"/>
    <p:sldId id="355" r:id="rId8"/>
    <p:sldId id="356" r:id="rId9"/>
    <p:sldId id="357" r:id="rId10"/>
    <p:sldId id="344" r:id="rId11"/>
    <p:sldId id="345" r:id="rId12"/>
    <p:sldId id="315" r:id="rId13"/>
    <p:sldId id="353" r:id="rId14"/>
    <p:sldId id="358" r:id="rId15"/>
    <p:sldId id="349" r:id="rId16"/>
    <p:sldId id="333" r:id="rId17"/>
    <p:sldId id="313" r:id="rId18"/>
    <p:sldId id="359" r:id="rId19"/>
    <p:sldId id="308" r:id="rId20"/>
  </p:sldIdLst>
  <p:sldSz cx="13004800" cy="9753600"/>
  <p:notesSz cx="6858000" cy="9144000"/>
  <p:defaultTextStyle>
    <a:defPPr>
      <a:defRPr lang="en-US"/>
    </a:defPPr>
    <a:lvl1pPr algn="l" defTabSz="585788" rtl="0" fontAlgn="base" hangingPunct="0">
      <a:spcBef>
        <a:spcPct val="0"/>
      </a:spcBef>
      <a:spcAft>
        <a:spcPct val="0"/>
      </a:spcAft>
      <a:defRPr kern="1200">
        <a:solidFill>
          <a:srgbClr val="525860"/>
        </a:solidFill>
        <a:latin typeface="Roboto Regular" charset="0"/>
        <a:ea typeface="Roboto Regular" charset="0"/>
        <a:cs typeface="Roboto Regular" charset="0"/>
        <a:sym typeface="Roboto Regular" charset="0"/>
      </a:defRPr>
    </a:lvl1pPr>
    <a:lvl2pPr indent="228600" algn="l" defTabSz="585788" rtl="0" fontAlgn="base" hangingPunct="0">
      <a:spcBef>
        <a:spcPct val="0"/>
      </a:spcBef>
      <a:spcAft>
        <a:spcPct val="0"/>
      </a:spcAft>
      <a:defRPr kern="1200">
        <a:solidFill>
          <a:srgbClr val="525860"/>
        </a:solidFill>
        <a:latin typeface="Roboto Regular" charset="0"/>
        <a:ea typeface="Roboto Regular" charset="0"/>
        <a:cs typeface="Roboto Regular" charset="0"/>
        <a:sym typeface="Roboto Regular" charset="0"/>
      </a:defRPr>
    </a:lvl2pPr>
    <a:lvl3pPr indent="457200" algn="l" defTabSz="585788" rtl="0" fontAlgn="base" hangingPunct="0">
      <a:spcBef>
        <a:spcPct val="0"/>
      </a:spcBef>
      <a:spcAft>
        <a:spcPct val="0"/>
      </a:spcAft>
      <a:defRPr kern="1200">
        <a:solidFill>
          <a:srgbClr val="525860"/>
        </a:solidFill>
        <a:latin typeface="Roboto Regular" charset="0"/>
        <a:ea typeface="Roboto Regular" charset="0"/>
        <a:cs typeface="Roboto Regular" charset="0"/>
        <a:sym typeface="Roboto Regular" charset="0"/>
      </a:defRPr>
    </a:lvl3pPr>
    <a:lvl4pPr indent="685800" algn="l" defTabSz="585788" rtl="0" fontAlgn="base" hangingPunct="0">
      <a:spcBef>
        <a:spcPct val="0"/>
      </a:spcBef>
      <a:spcAft>
        <a:spcPct val="0"/>
      </a:spcAft>
      <a:defRPr kern="1200">
        <a:solidFill>
          <a:srgbClr val="525860"/>
        </a:solidFill>
        <a:latin typeface="Roboto Regular" charset="0"/>
        <a:ea typeface="Roboto Regular" charset="0"/>
        <a:cs typeface="Roboto Regular" charset="0"/>
        <a:sym typeface="Roboto Regular" charset="0"/>
      </a:defRPr>
    </a:lvl4pPr>
    <a:lvl5pPr indent="914400" algn="l" defTabSz="585788" rtl="0" fontAlgn="base" hangingPunct="0">
      <a:spcBef>
        <a:spcPct val="0"/>
      </a:spcBef>
      <a:spcAft>
        <a:spcPct val="0"/>
      </a:spcAft>
      <a:defRPr kern="1200">
        <a:solidFill>
          <a:srgbClr val="525860"/>
        </a:solidFill>
        <a:latin typeface="Roboto Regular" charset="0"/>
        <a:ea typeface="Roboto Regular" charset="0"/>
        <a:cs typeface="Roboto Regular" charset="0"/>
        <a:sym typeface="Roboto Regular" charset="0"/>
      </a:defRPr>
    </a:lvl5pPr>
    <a:lvl6pPr marL="2286000" algn="l" defTabSz="914400" rtl="0" eaLnBrk="1" latinLnBrk="0" hangingPunct="1">
      <a:defRPr kern="1200">
        <a:solidFill>
          <a:srgbClr val="525860"/>
        </a:solidFill>
        <a:latin typeface="Roboto Regular" charset="0"/>
        <a:ea typeface="Roboto Regular" charset="0"/>
        <a:cs typeface="Roboto Regular" charset="0"/>
        <a:sym typeface="Roboto Regular" charset="0"/>
      </a:defRPr>
    </a:lvl6pPr>
    <a:lvl7pPr marL="2743200" algn="l" defTabSz="914400" rtl="0" eaLnBrk="1" latinLnBrk="0" hangingPunct="1">
      <a:defRPr kern="1200">
        <a:solidFill>
          <a:srgbClr val="525860"/>
        </a:solidFill>
        <a:latin typeface="Roboto Regular" charset="0"/>
        <a:ea typeface="Roboto Regular" charset="0"/>
        <a:cs typeface="Roboto Regular" charset="0"/>
        <a:sym typeface="Roboto Regular" charset="0"/>
      </a:defRPr>
    </a:lvl7pPr>
    <a:lvl8pPr marL="3200400" algn="l" defTabSz="914400" rtl="0" eaLnBrk="1" latinLnBrk="0" hangingPunct="1">
      <a:defRPr kern="1200">
        <a:solidFill>
          <a:srgbClr val="525860"/>
        </a:solidFill>
        <a:latin typeface="Roboto Regular" charset="0"/>
        <a:ea typeface="Roboto Regular" charset="0"/>
        <a:cs typeface="Roboto Regular" charset="0"/>
        <a:sym typeface="Roboto Regular" charset="0"/>
      </a:defRPr>
    </a:lvl8pPr>
    <a:lvl9pPr marL="3657600" algn="l" defTabSz="914400" rtl="0" eaLnBrk="1" latinLnBrk="0" hangingPunct="1">
      <a:defRPr kern="1200">
        <a:solidFill>
          <a:srgbClr val="525860"/>
        </a:solidFill>
        <a:latin typeface="Roboto Regular" charset="0"/>
        <a:ea typeface="Roboto Regular" charset="0"/>
        <a:cs typeface="Roboto Regular" charset="0"/>
        <a:sym typeface="Roboto Regular" charset="0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3072">
          <p15:clr>
            <a:srgbClr val="A4A3A4"/>
          </p15:clr>
        </p15:guide>
        <p15:guide id="2" pos="4096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김우재" initials="김" lastIdx="2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407" autoAdjust="0"/>
    <p:restoredTop sz="93375" autoAdjust="0"/>
  </p:normalViewPr>
  <p:slideViewPr>
    <p:cSldViewPr>
      <p:cViewPr varScale="1">
        <p:scale>
          <a:sx n="46" d="100"/>
          <a:sy n="46" d="100"/>
        </p:scale>
        <p:origin x="-1272" y="-50"/>
      </p:cViewPr>
      <p:guideLst>
        <p:guide orient="horz" pos="3072"/>
        <p:guide pos="409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대기했던 경험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진료실</c:v>
                </c:pt>
                <c:pt idx="1">
                  <c:v>운전면허시험장</c:v>
                </c:pt>
                <c:pt idx="2">
                  <c:v>동네슈퍼</c:v>
                </c:pt>
                <c:pt idx="3">
                  <c:v>공항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27</c:v>
                </c:pt>
                <c:pt idx="1">
                  <c:v>26</c:v>
                </c:pt>
                <c:pt idx="2">
                  <c:v>18</c:v>
                </c:pt>
                <c:pt idx="3">
                  <c:v>14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7D7D-4F62-B566-F851820EF08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99"/>
        <c:axId val="156641152"/>
        <c:axId val="156642688"/>
      </c:barChart>
      <c:catAx>
        <c:axId val="1566411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56642688"/>
        <c:crosses val="autoZero"/>
        <c:auto val="1"/>
        <c:lblAlgn val="ctr"/>
        <c:lblOffset val="100"/>
        <c:noMultiLvlLbl val="0"/>
      </c:catAx>
      <c:valAx>
        <c:axId val="156642688"/>
        <c:scaling>
          <c:orientation val="minMax"/>
          <c:max val="4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5664115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solidFill>
      <a:srgbClr val="FFFFFF"/>
    </a:solidFill>
    <a:ln>
      <a:noFill/>
    </a:ln>
    <a:effectLst/>
  </c:spPr>
  <c:txPr>
    <a:bodyPr/>
    <a:lstStyle/>
    <a:p>
      <a:pPr>
        <a:defRPr/>
      </a:pPr>
      <a:endParaRPr lang="ko-KR"/>
    </a:p>
  </c:txPr>
  <c:externalData r:id="rId1">
    <c:autoUpdate val="0"/>
  </c:externalData>
</c:chartSpac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8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Rectangle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3074" name="Rectangle 2"/>
          <p:cNvSpPr>
            <a:spLocks noGrp="1"/>
          </p:cNvSpPr>
          <p:nvPr>
            <p:ph type="body" sz="quarter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>
                <a:sym typeface="Helvetica Neue" charset="0"/>
              </a:rPr>
              <a:t>Click to edit Master text styles</a:t>
            </a:r>
          </a:p>
          <a:p>
            <a:pPr lvl="1"/>
            <a:r>
              <a:rPr lang="en-US" altLang="en-US">
                <a:sym typeface="Helvetica Neue" charset="0"/>
              </a:rPr>
              <a:t>Second level</a:t>
            </a:r>
          </a:p>
          <a:p>
            <a:pPr lvl="2"/>
            <a:r>
              <a:rPr lang="en-US" altLang="en-US">
                <a:sym typeface="Helvetica Neue" charset="0"/>
              </a:rPr>
              <a:t>Third level</a:t>
            </a:r>
          </a:p>
          <a:p>
            <a:pPr lvl="3"/>
            <a:r>
              <a:rPr lang="en-US" altLang="en-US">
                <a:sym typeface="Helvetica Neue" charset="0"/>
              </a:rPr>
              <a:t>Fourth level</a:t>
            </a:r>
          </a:p>
          <a:p>
            <a:pPr lvl="4"/>
            <a:r>
              <a:rPr lang="en-US" altLang="en-US">
                <a:sym typeface="Helvetica Neue" charset="0"/>
              </a:rPr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5008766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fontAlgn="base" hangingPunct="0">
      <a:lnSpc>
        <a:spcPct val="117000"/>
      </a:lnSpc>
      <a:spcBef>
        <a:spcPct val="0"/>
      </a:spcBef>
      <a:spcAft>
        <a:spcPct val="0"/>
      </a:spcAft>
      <a:defRPr sz="2200" kern="1200">
        <a:solidFill>
          <a:srgbClr val="000000"/>
        </a:solidFill>
        <a:latin typeface="Helvetica Neue" charset="0"/>
        <a:ea typeface="Helvetica Neue" charset="0"/>
        <a:cs typeface="Helvetica Neue" charset="0"/>
        <a:sym typeface="Helvetica Neue" charset="0"/>
      </a:defRPr>
    </a:lvl1pPr>
    <a:lvl2pPr indent="228600" algn="l" defTabSz="457200" rtl="0" fontAlgn="base" hangingPunct="0">
      <a:lnSpc>
        <a:spcPct val="117000"/>
      </a:lnSpc>
      <a:spcBef>
        <a:spcPct val="0"/>
      </a:spcBef>
      <a:spcAft>
        <a:spcPct val="0"/>
      </a:spcAft>
      <a:defRPr sz="2200" kern="1200">
        <a:solidFill>
          <a:srgbClr val="000000"/>
        </a:solidFill>
        <a:latin typeface="Helvetica Neue" charset="0"/>
        <a:ea typeface="Helvetica Neue" charset="0"/>
        <a:cs typeface="Helvetica Neue" charset="0"/>
        <a:sym typeface="Helvetica Neue" charset="0"/>
      </a:defRPr>
    </a:lvl2pPr>
    <a:lvl3pPr indent="457200" algn="l" defTabSz="457200" rtl="0" fontAlgn="base" hangingPunct="0">
      <a:lnSpc>
        <a:spcPct val="117000"/>
      </a:lnSpc>
      <a:spcBef>
        <a:spcPct val="0"/>
      </a:spcBef>
      <a:spcAft>
        <a:spcPct val="0"/>
      </a:spcAft>
      <a:defRPr sz="2200" kern="1200">
        <a:solidFill>
          <a:srgbClr val="000000"/>
        </a:solidFill>
        <a:latin typeface="Helvetica Neue" charset="0"/>
        <a:ea typeface="Helvetica Neue" charset="0"/>
        <a:cs typeface="Helvetica Neue" charset="0"/>
        <a:sym typeface="Helvetica Neue" charset="0"/>
      </a:defRPr>
    </a:lvl3pPr>
    <a:lvl4pPr indent="685800" algn="l" defTabSz="457200" rtl="0" fontAlgn="base" hangingPunct="0">
      <a:lnSpc>
        <a:spcPct val="117000"/>
      </a:lnSpc>
      <a:spcBef>
        <a:spcPct val="0"/>
      </a:spcBef>
      <a:spcAft>
        <a:spcPct val="0"/>
      </a:spcAft>
      <a:defRPr sz="2200" kern="1200">
        <a:solidFill>
          <a:srgbClr val="000000"/>
        </a:solidFill>
        <a:latin typeface="Helvetica Neue" charset="0"/>
        <a:ea typeface="Helvetica Neue" charset="0"/>
        <a:cs typeface="Helvetica Neue" charset="0"/>
        <a:sym typeface="Helvetica Neue" charset="0"/>
      </a:defRPr>
    </a:lvl4pPr>
    <a:lvl5pPr indent="914400" algn="l" defTabSz="457200" rtl="0" fontAlgn="base" hangingPunct="0">
      <a:lnSpc>
        <a:spcPct val="117000"/>
      </a:lnSpc>
      <a:spcBef>
        <a:spcPct val="0"/>
      </a:spcBef>
      <a:spcAft>
        <a:spcPct val="0"/>
      </a:spcAft>
      <a:defRPr sz="2200" kern="1200">
        <a:solidFill>
          <a:srgbClr val="000000"/>
        </a:solidFill>
        <a:latin typeface="Helvetica Neue" charset="0"/>
        <a:ea typeface="Helvetica Neue" charset="0"/>
        <a:cs typeface="Helvetica Neue" charset="0"/>
        <a:sym typeface="Helvetica Neue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590703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894030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5600" y="1597025"/>
            <a:ext cx="9753600" cy="3395663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5600" y="5122863"/>
            <a:ext cx="9753600" cy="23542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21EF3973-8810-604D-A8CA-AE6E6B9D533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335523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5350" y="650875"/>
            <a:ext cx="4194175" cy="22748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29263" y="1404938"/>
            <a:ext cx="6583362" cy="69310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95350" y="2925763"/>
            <a:ext cx="4194175" cy="542131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CCFEF521-2B90-9143-B92D-B4348835F5F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246667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5350" y="650875"/>
            <a:ext cx="4194175" cy="22748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529263" y="1404938"/>
            <a:ext cx="6583362" cy="69310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95350" y="2925763"/>
            <a:ext cx="4194175" cy="542131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6E59E5C4-89DD-1143-BE9F-D2BA220BDF3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866114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232CC05A-DAED-CD4B-9A92-33B6409FC0B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819367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83700" y="796925"/>
            <a:ext cx="2921000" cy="642461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5938" y="796925"/>
            <a:ext cx="8615362" cy="642461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17F2ED36-0523-6447-9604-025B9F1B09C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02626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8320C668-9591-C14D-B2F1-12A7BB8BE0D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00231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7413" y="2432050"/>
            <a:ext cx="11217275" cy="4056063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413" y="6527800"/>
            <a:ext cx="11217275" cy="2133600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DCD6DB6F-8759-E54C-AF5D-4D99DF0B7F3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53090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6825" y="2230438"/>
            <a:ext cx="5318125" cy="49911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37350" y="2230438"/>
            <a:ext cx="5318125" cy="49911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BDDF1154-7D6A-CB4F-95B2-F284D155275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14043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ircl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BDDF1154-7D6A-CB4F-95B2-F284D155275B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1317824" y="2860576"/>
            <a:ext cx="3024336" cy="3026559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4990232" y="2860575"/>
            <a:ext cx="3024336" cy="3026559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8662640" y="2866811"/>
            <a:ext cx="3024336" cy="3026559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323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ock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BDDF1154-7D6A-CB4F-95B2-F284D155275B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1231900" y="3210847"/>
            <a:ext cx="2602288" cy="2280811"/>
          </a:xfrm>
          <a:prstGeom prst="roundRect">
            <a:avLst>
              <a:gd name="adj" fmla="val 3441"/>
            </a:avLst>
          </a:prstGeom>
        </p:spPr>
        <p:txBody>
          <a:bodyPr/>
          <a:lstStyle/>
          <a:p>
            <a:endParaRPr lang="en-US"/>
          </a:p>
        </p:txBody>
      </p:sp>
      <p:sp>
        <p:nvSpPr>
          <p:cNvPr id="21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3907530" y="3210847"/>
            <a:ext cx="2602288" cy="2280811"/>
          </a:xfrm>
          <a:prstGeom prst="roundRect">
            <a:avLst>
              <a:gd name="adj" fmla="val 3441"/>
            </a:avLst>
          </a:prstGeom>
        </p:spPr>
        <p:txBody>
          <a:bodyPr/>
          <a:lstStyle/>
          <a:p>
            <a:endParaRPr lang="en-US"/>
          </a:p>
        </p:txBody>
      </p:sp>
      <p:sp>
        <p:nvSpPr>
          <p:cNvPr id="22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6583160" y="3210847"/>
            <a:ext cx="2602288" cy="2280811"/>
          </a:xfrm>
          <a:prstGeom prst="roundRect">
            <a:avLst>
              <a:gd name="adj" fmla="val 3441"/>
            </a:avLst>
          </a:prstGeom>
        </p:spPr>
        <p:txBody>
          <a:bodyPr/>
          <a:lstStyle/>
          <a:p>
            <a:endParaRPr lang="en-US"/>
          </a:p>
        </p:txBody>
      </p:sp>
      <p:sp>
        <p:nvSpPr>
          <p:cNvPr id="23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9258790" y="3210847"/>
            <a:ext cx="2602288" cy="2280811"/>
          </a:xfrm>
          <a:prstGeom prst="roundRect">
            <a:avLst>
              <a:gd name="adj" fmla="val 3441"/>
            </a:avLst>
          </a:prstGeom>
        </p:spPr>
        <p:txBody>
          <a:bodyPr/>
          <a:lstStyle/>
          <a:p>
            <a:endParaRPr lang="en-US"/>
          </a:p>
        </p:txBody>
      </p:sp>
      <p:sp>
        <p:nvSpPr>
          <p:cNvPr id="24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1231900" y="5566628"/>
            <a:ext cx="2602288" cy="2280811"/>
          </a:xfrm>
          <a:prstGeom prst="roundRect">
            <a:avLst>
              <a:gd name="adj" fmla="val 3441"/>
            </a:avLst>
          </a:prstGeom>
        </p:spPr>
        <p:txBody>
          <a:bodyPr/>
          <a:lstStyle/>
          <a:p>
            <a:endParaRPr lang="en-US"/>
          </a:p>
        </p:txBody>
      </p:sp>
      <p:sp>
        <p:nvSpPr>
          <p:cNvPr id="25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3907530" y="5566628"/>
            <a:ext cx="2602288" cy="2280811"/>
          </a:xfrm>
          <a:prstGeom prst="roundRect">
            <a:avLst>
              <a:gd name="adj" fmla="val 3441"/>
            </a:avLst>
          </a:prstGeom>
        </p:spPr>
        <p:txBody>
          <a:bodyPr/>
          <a:lstStyle/>
          <a:p>
            <a:endParaRPr lang="en-US"/>
          </a:p>
        </p:txBody>
      </p:sp>
      <p:sp>
        <p:nvSpPr>
          <p:cNvPr id="26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6583160" y="5566628"/>
            <a:ext cx="2602288" cy="2280811"/>
          </a:xfrm>
          <a:prstGeom prst="roundRect">
            <a:avLst>
              <a:gd name="adj" fmla="val 3441"/>
            </a:avLst>
          </a:prstGeom>
        </p:spPr>
        <p:txBody>
          <a:bodyPr/>
          <a:lstStyle/>
          <a:p>
            <a:endParaRPr lang="en-US"/>
          </a:p>
        </p:txBody>
      </p:sp>
      <p:sp>
        <p:nvSpPr>
          <p:cNvPr id="27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9258790" y="5566628"/>
            <a:ext cx="2602288" cy="2280811"/>
          </a:xfrm>
          <a:prstGeom prst="roundRect">
            <a:avLst>
              <a:gd name="adj" fmla="val 3441"/>
            </a:avLst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1151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5350" y="519113"/>
            <a:ext cx="11217275" cy="18859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95350" y="2390775"/>
            <a:ext cx="5502275" cy="11715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95350" y="3562350"/>
            <a:ext cx="5502275" cy="5240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83363" y="2390775"/>
            <a:ext cx="5529262" cy="11715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83363" y="3562350"/>
            <a:ext cx="5529262" cy="5240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70E018D1-E285-BB4F-B290-68D353C1DFF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973379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C9D7840-3EDF-0540-A8DB-7F9A5A16C8B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539469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D849DE18-2B18-8147-BE3F-528701AB28A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496314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hyperlink" Target="http://www.site2max.pro" TargetMode="Externa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Rectangle 1"/>
          <p:cNvSpPr>
            <a:spLocks noGrp="1"/>
          </p:cNvSpPr>
          <p:nvPr>
            <p:ph type="title"/>
          </p:nvPr>
        </p:nvSpPr>
        <p:spPr bwMode="auto">
          <a:xfrm>
            <a:off x="515938" y="796925"/>
            <a:ext cx="11688762" cy="846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27093" tIns="27093" rIns="27093" bIns="2709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>
                <a:sym typeface="Roboto Regular" charset="0"/>
              </a:rPr>
              <a:t>Click to edit Master title style</a:t>
            </a:r>
          </a:p>
        </p:txBody>
      </p:sp>
      <p:sp>
        <p:nvSpPr>
          <p:cNvPr id="2050" name="Rectangle 2"/>
          <p:cNvSpPr>
            <a:spLocks noGrp="1"/>
          </p:cNvSpPr>
          <p:nvPr>
            <p:ph type="body" idx="1"/>
          </p:nvPr>
        </p:nvSpPr>
        <p:spPr bwMode="auto">
          <a:xfrm>
            <a:off x="1266825" y="2230438"/>
            <a:ext cx="10788650" cy="4991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27093" tIns="27093" rIns="27093" bIns="2709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>
                <a:sym typeface="Roboto Regular" charset="0"/>
              </a:rPr>
              <a:t>Click to edit Master text styles</a:t>
            </a:r>
          </a:p>
          <a:p>
            <a:pPr lvl="1"/>
            <a:r>
              <a:rPr lang="en-US" altLang="en-US">
                <a:sym typeface="Roboto Regular" charset="0"/>
              </a:rPr>
              <a:t>Second level</a:t>
            </a:r>
          </a:p>
          <a:p>
            <a:pPr lvl="2"/>
            <a:r>
              <a:rPr lang="en-US" altLang="en-US">
                <a:sym typeface="Roboto Regular" charset="0"/>
              </a:rPr>
              <a:t>Third level</a:t>
            </a:r>
          </a:p>
          <a:p>
            <a:pPr lvl="3"/>
            <a:r>
              <a:rPr lang="en-US" altLang="en-US">
                <a:sym typeface="Roboto Regular" charset="0"/>
              </a:rPr>
              <a:t>Fourth level</a:t>
            </a:r>
          </a:p>
          <a:p>
            <a:pPr lvl="4"/>
            <a:r>
              <a:rPr lang="en-US" altLang="en-US">
                <a:sym typeface="Roboto Regular" charset="0"/>
              </a:rPr>
              <a:t>Fifth level</a:t>
            </a:r>
          </a:p>
        </p:txBody>
      </p:sp>
      <p:grpSp>
        <p:nvGrpSpPr>
          <p:cNvPr id="2051" name="Group 3"/>
          <p:cNvGrpSpPr>
            <a:grpSpLocks/>
          </p:cNvGrpSpPr>
          <p:nvPr/>
        </p:nvGrpSpPr>
        <p:grpSpPr bwMode="auto">
          <a:xfrm>
            <a:off x="563563" y="8582025"/>
            <a:ext cx="6470650" cy="722313"/>
            <a:chOff x="0" y="-12700"/>
            <a:chExt cx="6470613" cy="722276"/>
          </a:xfrm>
        </p:grpSpPr>
        <p:sp>
          <p:nvSpPr>
            <p:cNvPr id="2052" name="Rectangle 4"/>
            <p:cNvSpPr>
              <a:spLocks/>
            </p:cNvSpPr>
            <p:nvPr/>
          </p:nvSpPr>
          <p:spPr bwMode="auto">
            <a:xfrm>
              <a:off x="707265" y="-12700"/>
              <a:ext cx="2375856" cy="40640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50800" tIns="50800" rIns="50800" bIns="50800" anchor="ctr">
              <a:spAutoFit/>
            </a:bodyPr>
            <a:lstStyle>
              <a:lvl1pPr defTabSz="825500">
                <a:defRPr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1pPr>
              <a:lvl2pPr defTabSz="825500">
                <a:defRPr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2pPr>
              <a:lvl3pPr defTabSz="825500">
                <a:defRPr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3pPr>
              <a:lvl4pPr defTabSz="825500">
                <a:defRPr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4pPr>
              <a:lvl5pPr defTabSz="825500">
                <a:defRPr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5pPr>
              <a:lvl6pPr marL="457200" indent="914400" defTabSz="82550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6pPr>
              <a:lvl7pPr marL="914400" indent="914400" defTabSz="82550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7pPr>
              <a:lvl8pPr marL="1371600" indent="914400" defTabSz="82550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8pPr>
              <a:lvl9pPr marL="1828800" indent="914400" defTabSz="82550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9pPr>
            </a:lstStyle>
            <a:p>
              <a:r>
                <a:rPr lang="en-US" altLang="en-US">
                  <a:solidFill>
                    <a:srgbClr val="282828"/>
                  </a:solidFill>
                  <a:hlinkClick r:id="rId15"/>
                </a:rPr>
                <a:t>WWW.SITE2MAX.PRO</a:t>
              </a:r>
              <a:endParaRPr lang="en-US" altLang="en-US">
                <a:solidFill>
                  <a:srgbClr val="282828"/>
                </a:solidFill>
              </a:endParaRPr>
            </a:p>
          </p:txBody>
        </p:sp>
        <p:sp>
          <p:nvSpPr>
            <p:cNvPr id="2053" name="Rectangle 5"/>
            <p:cNvSpPr>
              <a:spLocks/>
            </p:cNvSpPr>
            <p:nvPr/>
          </p:nvSpPr>
          <p:spPr bwMode="auto">
            <a:xfrm>
              <a:off x="704449" y="303175"/>
              <a:ext cx="5766164" cy="40640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>
              <a:spAutoFit/>
            </a:bodyPr>
            <a:lstStyle>
              <a:lvl1pPr defTabSz="825500">
                <a:defRPr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1pPr>
              <a:lvl2pPr defTabSz="825500">
                <a:defRPr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2pPr>
              <a:lvl3pPr defTabSz="825500">
                <a:defRPr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3pPr>
              <a:lvl4pPr defTabSz="825500">
                <a:defRPr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4pPr>
              <a:lvl5pPr defTabSz="825500">
                <a:defRPr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5pPr>
              <a:lvl6pPr marL="457200" indent="914400" defTabSz="82550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6pPr>
              <a:lvl7pPr marL="914400" indent="914400" defTabSz="82550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7pPr>
              <a:lvl8pPr marL="1371600" indent="914400" defTabSz="82550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8pPr>
              <a:lvl9pPr marL="1828800" indent="914400" defTabSz="82550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9pPr>
            </a:lstStyle>
            <a:p>
              <a:r>
                <a:rPr lang="en-US" altLang="en-US"/>
                <a:t>Free PowerPoint &amp; KeyNote Templates</a:t>
              </a:r>
            </a:p>
          </p:txBody>
        </p:sp>
        <p:grpSp>
          <p:nvGrpSpPr>
            <p:cNvPr id="2054" name="Group 6"/>
            <p:cNvGrpSpPr>
              <a:grpSpLocks/>
            </p:cNvGrpSpPr>
            <p:nvPr/>
          </p:nvGrpSpPr>
          <p:grpSpPr bwMode="auto">
            <a:xfrm>
              <a:off x="0" y="103781"/>
              <a:ext cx="591162" cy="508658"/>
              <a:chOff x="0" y="0"/>
              <a:chExt cx="591162" cy="508658"/>
            </a:xfrm>
          </p:grpSpPr>
          <p:sp>
            <p:nvSpPr>
              <p:cNvPr id="2055" name="AutoShape 7"/>
              <p:cNvSpPr>
                <a:spLocks/>
              </p:cNvSpPr>
              <p:nvPr/>
            </p:nvSpPr>
            <p:spPr bwMode="auto">
              <a:xfrm>
                <a:off x="1493" y="0"/>
                <a:ext cx="157323" cy="152620"/>
              </a:xfrm>
              <a:custGeom>
                <a:avLst/>
                <a:gdLst>
                  <a:gd name="T0" fmla="+- 0 10790 10"/>
                  <a:gd name="T1" fmla="*/ T0 w 21561"/>
                  <a:gd name="T2" fmla="+- 0 10829 107"/>
                  <a:gd name="T3" fmla="*/ 10829 h 21445"/>
                  <a:gd name="T4" fmla="+- 0 10790 10"/>
                  <a:gd name="T5" fmla="*/ T4 w 21561"/>
                  <a:gd name="T6" fmla="+- 0 10829 107"/>
                  <a:gd name="T7" fmla="*/ 10829 h 21445"/>
                  <a:gd name="T8" fmla="+- 0 10790 10"/>
                  <a:gd name="T9" fmla="*/ T8 w 21561"/>
                  <a:gd name="T10" fmla="+- 0 10829 107"/>
                  <a:gd name="T11" fmla="*/ 10829 h 21445"/>
                  <a:gd name="T12" fmla="+- 0 10790 10"/>
                  <a:gd name="T13" fmla="*/ T12 w 21561"/>
                  <a:gd name="T14" fmla="+- 0 10829 107"/>
                  <a:gd name="T15" fmla="*/ 10829 h 21445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561" h="21445">
                    <a:moveTo>
                      <a:pt x="76" y="20289"/>
                    </a:moveTo>
                    <a:lnTo>
                      <a:pt x="0" y="1360"/>
                    </a:lnTo>
                    <a:cubicBezTo>
                      <a:pt x="-10" y="1007"/>
                      <a:pt x="120" y="664"/>
                      <a:pt x="360" y="410"/>
                    </a:cubicBezTo>
                    <a:cubicBezTo>
                      <a:pt x="733" y="16"/>
                      <a:pt x="1302" y="-107"/>
                      <a:pt x="1798" y="98"/>
                    </a:cubicBezTo>
                    <a:lnTo>
                      <a:pt x="20652" y="7385"/>
                    </a:lnTo>
                    <a:cubicBezTo>
                      <a:pt x="20896" y="7491"/>
                      <a:pt x="21105" y="7652"/>
                      <a:pt x="21269" y="7853"/>
                    </a:cubicBezTo>
                    <a:cubicBezTo>
                      <a:pt x="21398" y="8010"/>
                      <a:pt x="21500" y="8195"/>
                      <a:pt x="21541" y="8404"/>
                    </a:cubicBezTo>
                    <a:cubicBezTo>
                      <a:pt x="21590" y="8654"/>
                      <a:pt x="21546" y="8905"/>
                      <a:pt x="21446" y="9124"/>
                    </a:cubicBezTo>
                    <a:cubicBezTo>
                      <a:pt x="21331" y="9377"/>
                      <a:pt x="21139" y="9593"/>
                      <a:pt x="20887" y="9735"/>
                    </a:cubicBezTo>
                    <a:lnTo>
                      <a:pt x="1482" y="21324"/>
                    </a:lnTo>
                    <a:cubicBezTo>
                      <a:pt x="1182" y="21493"/>
                      <a:pt x="817" y="21484"/>
                      <a:pt x="525" y="21302"/>
                    </a:cubicBezTo>
                    <a:cubicBezTo>
                      <a:pt x="187" y="21090"/>
                      <a:pt x="9" y="20689"/>
                      <a:pt x="76" y="2028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>
                <a:lvl1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1pPr>
                <a:lvl2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2pPr>
                <a:lvl3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3pPr>
                <a:lvl4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4pPr>
                <a:lvl5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5pPr>
                <a:lvl6pPr marL="457200" indent="914400" defTabSz="82550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6pPr>
                <a:lvl7pPr marL="914400" indent="914400" defTabSz="82550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7pPr>
                <a:lvl8pPr marL="1371600" indent="914400" defTabSz="82550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8pPr>
                <a:lvl9pPr marL="1828800" indent="914400" defTabSz="82550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9pPr>
              </a:lstStyle>
              <a:p>
                <a:pPr algn="ctr"/>
                <a:endParaRPr lang="en-US" altLang="en-US" sz="32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endParaRPr>
              </a:p>
            </p:txBody>
          </p:sp>
          <p:sp>
            <p:nvSpPr>
              <p:cNvPr id="2056" name="AutoShape 8"/>
              <p:cNvSpPr>
                <a:spLocks/>
              </p:cNvSpPr>
              <p:nvPr/>
            </p:nvSpPr>
            <p:spPr bwMode="auto">
              <a:xfrm>
                <a:off x="1168" y="173768"/>
                <a:ext cx="128123" cy="101385"/>
              </a:xfrm>
              <a:custGeom>
                <a:avLst/>
                <a:gdLst>
                  <a:gd name="T0" fmla="+- 0 10571 42"/>
                  <a:gd name="T1" fmla="*/ T0 w 21059"/>
                  <a:gd name="T2" fmla="+- 0 11022 539"/>
                  <a:gd name="T3" fmla="*/ 11022 h 20967"/>
                  <a:gd name="T4" fmla="+- 0 10571 42"/>
                  <a:gd name="T5" fmla="*/ T4 w 21059"/>
                  <a:gd name="T6" fmla="+- 0 11022 539"/>
                  <a:gd name="T7" fmla="*/ 11022 h 20967"/>
                  <a:gd name="T8" fmla="+- 0 10571 42"/>
                  <a:gd name="T9" fmla="*/ T8 w 21059"/>
                  <a:gd name="T10" fmla="+- 0 11022 539"/>
                  <a:gd name="T11" fmla="*/ 11022 h 20967"/>
                  <a:gd name="T12" fmla="+- 0 10571 42"/>
                  <a:gd name="T13" fmla="*/ T12 w 21059"/>
                  <a:gd name="T14" fmla="+- 0 11022 539"/>
                  <a:gd name="T15" fmla="*/ 11022 h 20967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059" h="20967">
                    <a:moveTo>
                      <a:pt x="14" y="12680"/>
                    </a:moveTo>
                    <a:lnTo>
                      <a:pt x="14" y="19280"/>
                    </a:lnTo>
                    <a:cubicBezTo>
                      <a:pt x="-42" y="19719"/>
                      <a:pt x="74" y="20165"/>
                      <a:pt x="324" y="20481"/>
                    </a:cubicBezTo>
                    <a:cubicBezTo>
                      <a:pt x="757" y="21028"/>
                      <a:pt x="1418" y="21061"/>
                      <a:pt x="2007" y="20838"/>
                    </a:cubicBezTo>
                    <a:cubicBezTo>
                      <a:pt x="2230" y="20754"/>
                      <a:pt x="2445" y="20636"/>
                      <a:pt x="2647" y="20485"/>
                    </a:cubicBezTo>
                    <a:lnTo>
                      <a:pt x="19339" y="8413"/>
                    </a:lnTo>
                    <a:cubicBezTo>
                      <a:pt x="21016" y="7110"/>
                      <a:pt x="21558" y="4359"/>
                      <a:pt x="20559" y="2221"/>
                    </a:cubicBezTo>
                    <a:cubicBezTo>
                      <a:pt x="19637" y="250"/>
                      <a:pt x="17688" y="-539"/>
                      <a:pt x="16025" y="386"/>
                    </a:cubicBezTo>
                    <a:lnTo>
                      <a:pt x="710" y="11183"/>
                    </a:lnTo>
                    <a:cubicBezTo>
                      <a:pt x="471" y="11359"/>
                      <a:pt x="279" y="11620"/>
                      <a:pt x="157" y="11932"/>
                    </a:cubicBezTo>
                    <a:cubicBezTo>
                      <a:pt x="66" y="12165"/>
                      <a:pt x="17" y="12421"/>
                      <a:pt x="14" y="1268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>
                <a:lvl1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1pPr>
                <a:lvl2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2pPr>
                <a:lvl3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3pPr>
                <a:lvl4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4pPr>
                <a:lvl5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5pPr>
                <a:lvl6pPr marL="457200" indent="914400" defTabSz="82550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6pPr>
                <a:lvl7pPr marL="914400" indent="914400" defTabSz="82550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7pPr>
                <a:lvl8pPr marL="1371600" indent="914400" defTabSz="82550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8pPr>
                <a:lvl9pPr marL="1828800" indent="914400" defTabSz="82550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9pPr>
              </a:lstStyle>
              <a:p>
                <a:pPr algn="ctr"/>
                <a:endParaRPr lang="en-US" altLang="en-US" sz="32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endParaRPr>
              </a:p>
            </p:txBody>
          </p:sp>
          <p:sp>
            <p:nvSpPr>
              <p:cNvPr id="2057" name="AutoShape 9"/>
              <p:cNvSpPr>
                <a:spLocks/>
              </p:cNvSpPr>
              <p:nvPr/>
            </p:nvSpPr>
            <p:spPr bwMode="auto">
              <a:xfrm>
                <a:off x="0" y="228851"/>
                <a:ext cx="295414" cy="279807"/>
              </a:xfrm>
              <a:custGeom>
                <a:avLst/>
                <a:gdLst>
                  <a:gd name="T0" fmla="+- 0 10805 10"/>
                  <a:gd name="T1" fmla="*/ T0 w 21590"/>
                  <a:gd name="T2" fmla="+- 0 11040 487"/>
                  <a:gd name="T3" fmla="*/ 11040 h 21107"/>
                  <a:gd name="T4" fmla="+- 0 10805 10"/>
                  <a:gd name="T5" fmla="*/ T4 w 21590"/>
                  <a:gd name="T6" fmla="+- 0 11040 487"/>
                  <a:gd name="T7" fmla="*/ 11040 h 21107"/>
                  <a:gd name="T8" fmla="+- 0 10805 10"/>
                  <a:gd name="T9" fmla="*/ T8 w 21590"/>
                  <a:gd name="T10" fmla="+- 0 11040 487"/>
                  <a:gd name="T11" fmla="*/ 11040 h 21107"/>
                  <a:gd name="T12" fmla="+- 0 10805 10"/>
                  <a:gd name="T13" fmla="*/ T12 w 21590"/>
                  <a:gd name="T14" fmla="+- 0 11040 487"/>
                  <a:gd name="T15" fmla="*/ 11040 h 21107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590" h="21107">
                    <a:moveTo>
                      <a:pt x="471" y="7906"/>
                    </a:moveTo>
                    <a:lnTo>
                      <a:pt x="13581" y="457"/>
                    </a:lnTo>
                    <a:cubicBezTo>
                      <a:pt x="15392" y="-487"/>
                      <a:pt x="17599" y="70"/>
                      <a:pt x="18783" y="1769"/>
                    </a:cubicBezTo>
                    <a:cubicBezTo>
                      <a:pt x="20248" y="3871"/>
                      <a:pt x="19645" y="6818"/>
                      <a:pt x="17481" y="8128"/>
                    </a:cubicBezTo>
                    <a:lnTo>
                      <a:pt x="12198" y="11071"/>
                    </a:lnTo>
                    <a:cubicBezTo>
                      <a:pt x="11994" y="11210"/>
                      <a:pt x="11865" y="11441"/>
                      <a:pt x="11851" y="11693"/>
                    </a:cubicBezTo>
                    <a:cubicBezTo>
                      <a:pt x="11835" y="11962"/>
                      <a:pt x="11951" y="12221"/>
                      <a:pt x="12160" y="12383"/>
                    </a:cubicBezTo>
                    <a:lnTo>
                      <a:pt x="19975" y="16959"/>
                    </a:lnTo>
                    <a:cubicBezTo>
                      <a:pt x="20263" y="17139"/>
                      <a:pt x="20576" y="17273"/>
                      <a:pt x="20903" y="17355"/>
                    </a:cubicBezTo>
                    <a:cubicBezTo>
                      <a:pt x="21128" y="17412"/>
                      <a:pt x="21358" y="17444"/>
                      <a:pt x="21590" y="17451"/>
                    </a:cubicBezTo>
                    <a:lnTo>
                      <a:pt x="21590" y="21105"/>
                    </a:lnTo>
                    <a:cubicBezTo>
                      <a:pt x="21408" y="21113"/>
                      <a:pt x="21226" y="21099"/>
                      <a:pt x="21048" y="21063"/>
                    </a:cubicBezTo>
                    <a:cubicBezTo>
                      <a:pt x="20857" y="21025"/>
                      <a:pt x="20672" y="20963"/>
                      <a:pt x="20492" y="20889"/>
                    </a:cubicBezTo>
                    <a:cubicBezTo>
                      <a:pt x="20290" y="20804"/>
                      <a:pt x="20093" y="20703"/>
                      <a:pt x="19905" y="20586"/>
                    </a:cubicBezTo>
                    <a:lnTo>
                      <a:pt x="421" y="9395"/>
                    </a:lnTo>
                    <a:cubicBezTo>
                      <a:pt x="169" y="9255"/>
                      <a:pt x="9" y="8988"/>
                      <a:pt x="0" y="8693"/>
                    </a:cubicBezTo>
                    <a:cubicBezTo>
                      <a:pt x="-10" y="8357"/>
                      <a:pt x="175" y="8047"/>
                      <a:pt x="471" y="790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>
                <a:lvl1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1pPr>
                <a:lvl2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2pPr>
                <a:lvl3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3pPr>
                <a:lvl4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4pPr>
                <a:lvl5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5pPr>
                <a:lvl6pPr marL="457200" indent="914400" defTabSz="82550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6pPr>
                <a:lvl7pPr marL="914400" indent="914400" defTabSz="82550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7pPr>
                <a:lvl8pPr marL="1371600" indent="914400" defTabSz="82550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8pPr>
                <a:lvl9pPr marL="1828800" indent="914400" defTabSz="82550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9pPr>
              </a:lstStyle>
              <a:p>
                <a:pPr algn="ctr"/>
                <a:endParaRPr lang="en-US" altLang="en-US" sz="32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endParaRPr>
              </a:p>
            </p:txBody>
          </p:sp>
          <p:sp>
            <p:nvSpPr>
              <p:cNvPr id="2058" name="Oval 10"/>
              <p:cNvSpPr>
                <a:spLocks/>
              </p:cNvSpPr>
              <p:nvPr/>
            </p:nvSpPr>
            <p:spPr bwMode="auto">
              <a:xfrm>
                <a:off x="189045" y="262322"/>
                <a:ext cx="45114" cy="45114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>
                <a:lvl1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1pPr>
                <a:lvl2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2pPr>
                <a:lvl3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3pPr>
                <a:lvl4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4pPr>
                <a:lvl5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5pPr>
                <a:lvl6pPr marL="457200" indent="914400" defTabSz="82550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6pPr>
                <a:lvl7pPr marL="914400" indent="914400" defTabSz="82550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7pPr>
                <a:lvl8pPr marL="1371600" indent="914400" defTabSz="82550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8pPr>
                <a:lvl9pPr marL="1828800" indent="914400" defTabSz="82550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9pPr>
              </a:lstStyle>
              <a:p>
                <a:pPr algn="ctr"/>
                <a:endParaRPr lang="en-US" altLang="en-US" sz="3200">
                  <a:solidFill>
                    <a:srgbClr val="FFFFFF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endParaRPr>
              </a:p>
            </p:txBody>
          </p:sp>
          <p:sp>
            <p:nvSpPr>
              <p:cNvPr id="2059" name="AutoShape 11"/>
              <p:cNvSpPr>
                <a:spLocks/>
              </p:cNvSpPr>
              <p:nvPr/>
            </p:nvSpPr>
            <p:spPr bwMode="auto">
              <a:xfrm>
                <a:off x="207835" y="56337"/>
                <a:ext cx="173029" cy="50731"/>
              </a:xfrm>
              <a:custGeom>
                <a:avLst/>
                <a:gdLst>
                  <a:gd name="T0" fmla="+- 0 10824 114"/>
                  <a:gd name="T1" fmla="*/ T0 w 21420"/>
                  <a:gd name="T2" fmla="+- 0 10840 84"/>
                  <a:gd name="T3" fmla="*/ 10840 h 21513"/>
                  <a:gd name="T4" fmla="+- 0 10824 114"/>
                  <a:gd name="T5" fmla="*/ T4 w 21420"/>
                  <a:gd name="T6" fmla="+- 0 10840 84"/>
                  <a:gd name="T7" fmla="*/ 10840 h 21513"/>
                  <a:gd name="T8" fmla="+- 0 10824 114"/>
                  <a:gd name="T9" fmla="*/ T8 w 21420"/>
                  <a:gd name="T10" fmla="+- 0 10840 84"/>
                  <a:gd name="T11" fmla="*/ 10840 h 21513"/>
                  <a:gd name="T12" fmla="+- 0 10824 114"/>
                  <a:gd name="T13" fmla="*/ T12 w 21420"/>
                  <a:gd name="T14" fmla="+- 0 10840 84"/>
                  <a:gd name="T15" fmla="*/ 10840 h 21513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420" h="21513">
                    <a:moveTo>
                      <a:pt x="675" y="0"/>
                    </a:moveTo>
                    <a:cubicBezTo>
                      <a:pt x="421" y="21"/>
                      <a:pt x="190" y="524"/>
                      <a:pt x="77" y="1306"/>
                    </a:cubicBezTo>
                    <a:cubicBezTo>
                      <a:pt x="-114" y="2623"/>
                      <a:pt x="64" y="4217"/>
                      <a:pt x="462" y="4762"/>
                    </a:cubicBezTo>
                    <a:lnTo>
                      <a:pt x="9181" y="20142"/>
                    </a:lnTo>
                    <a:cubicBezTo>
                      <a:pt x="9676" y="21045"/>
                      <a:pt x="10229" y="21516"/>
                      <a:pt x="10790" y="21513"/>
                    </a:cubicBezTo>
                    <a:cubicBezTo>
                      <a:pt x="11347" y="21509"/>
                      <a:pt x="11895" y="21039"/>
                      <a:pt x="12387" y="20142"/>
                    </a:cubicBezTo>
                    <a:lnTo>
                      <a:pt x="20939" y="4999"/>
                    </a:lnTo>
                    <a:cubicBezTo>
                      <a:pt x="21290" y="4534"/>
                      <a:pt x="21486" y="3254"/>
                      <a:pt x="21399" y="2003"/>
                    </a:cubicBezTo>
                    <a:cubicBezTo>
                      <a:pt x="21313" y="755"/>
                      <a:pt x="20971" y="-84"/>
                      <a:pt x="20598" y="36"/>
                    </a:cubicBezTo>
                    <a:lnTo>
                      <a:pt x="67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>
                <a:lvl1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1pPr>
                <a:lvl2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2pPr>
                <a:lvl3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3pPr>
                <a:lvl4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4pPr>
                <a:lvl5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5pPr>
                <a:lvl6pPr marL="457200" indent="914400" defTabSz="82550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6pPr>
                <a:lvl7pPr marL="914400" indent="914400" defTabSz="82550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7pPr>
                <a:lvl8pPr marL="1371600" indent="914400" defTabSz="82550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8pPr>
                <a:lvl9pPr marL="1828800" indent="914400" defTabSz="82550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9pPr>
              </a:lstStyle>
              <a:p>
                <a:pPr algn="ctr"/>
                <a:endParaRPr lang="en-US" altLang="en-US" sz="32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endParaRPr>
              </a:p>
            </p:txBody>
          </p:sp>
          <p:sp>
            <p:nvSpPr>
              <p:cNvPr id="2060" name="AutoShape 12"/>
              <p:cNvSpPr>
                <a:spLocks/>
              </p:cNvSpPr>
              <p:nvPr/>
            </p:nvSpPr>
            <p:spPr bwMode="auto">
              <a:xfrm>
                <a:off x="255606" y="392618"/>
                <a:ext cx="78502" cy="31973"/>
              </a:xfrm>
              <a:custGeom>
                <a:avLst/>
                <a:gdLst>
                  <a:gd name="T0" fmla="+- 0 10853 188"/>
                  <a:gd name="T1" fmla="*/ T0 w 21330"/>
                  <a:gd name="T2" fmla="*/ 10770 h 21540"/>
                  <a:gd name="T3" fmla="+- 0 10853 188"/>
                  <a:gd name="T4" fmla="*/ T3 w 21330"/>
                  <a:gd name="T5" fmla="*/ 10770 h 21540"/>
                  <a:gd name="T6" fmla="+- 0 10853 188"/>
                  <a:gd name="T7" fmla="*/ T6 w 21330"/>
                  <a:gd name="T8" fmla="*/ 10770 h 21540"/>
                  <a:gd name="T9" fmla="+- 0 10853 188"/>
                  <a:gd name="T10" fmla="*/ T9 w 21330"/>
                  <a:gd name="T11" fmla="*/ 10770 h 21540"/>
                </a:gdLst>
                <a:ahLst/>
                <a:cxnLst>
                  <a:cxn ang="0">
                    <a:pos x="T1" y="T2"/>
                  </a:cxn>
                  <a:cxn ang="0">
                    <a:pos x="T4" y="T5"/>
                  </a:cxn>
                  <a:cxn ang="0">
                    <a:pos x="T7" y="T8"/>
                  </a:cxn>
                  <a:cxn ang="0">
                    <a:pos x="T10" y="T11"/>
                  </a:cxn>
                </a:cxnLst>
                <a:rect l="0" t="0" r="r" b="b"/>
                <a:pathLst>
                  <a:path w="21330" h="21540">
                    <a:moveTo>
                      <a:pt x="1655" y="0"/>
                    </a:moveTo>
                    <a:lnTo>
                      <a:pt x="19650" y="0"/>
                    </a:lnTo>
                    <a:cubicBezTo>
                      <a:pt x="20512" y="239"/>
                      <a:pt x="21199" y="1904"/>
                      <a:pt x="21313" y="4037"/>
                    </a:cubicBezTo>
                    <a:cubicBezTo>
                      <a:pt x="21412" y="5877"/>
                      <a:pt x="21056" y="7685"/>
                      <a:pt x="20410" y="8623"/>
                    </a:cubicBezTo>
                    <a:lnTo>
                      <a:pt x="12944" y="20137"/>
                    </a:lnTo>
                    <a:cubicBezTo>
                      <a:pt x="12358" y="20996"/>
                      <a:pt x="11696" y="21476"/>
                      <a:pt x="11016" y="21534"/>
                    </a:cubicBezTo>
                    <a:cubicBezTo>
                      <a:pt x="10241" y="21600"/>
                      <a:pt x="9474" y="21115"/>
                      <a:pt x="8806" y="20137"/>
                    </a:cubicBezTo>
                    <a:lnTo>
                      <a:pt x="959" y="8655"/>
                    </a:lnTo>
                    <a:cubicBezTo>
                      <a:pt x="174" y="7554"/>
                      <a:pt x="-188" y="5229"/>
                      <a:pt x="96" y="3106"/>
                    </a:cubicBezTo>
                    <a:cubicBezTo>
                      <a:pt x="324" y="1400"/>
                      <a:pt x="934" y="184"/>
                      <a:pt x="165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>
                <a:lvl1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1pPr>
                <a:lvl2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2pPr>
                <a:lvl3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3pPr>
                <a:lvl4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4pPr>
                <a:lvl5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5pPr>
                <a:lvl6pPr marL="457200" indent="914400" defTabSz="82550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6pPr>
                <a:lvl7pPr marL="914400" indent="914400" defTabSz="82550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7pPr>
                <a:lvl8pPr marL="1371600" indent="914400" defTabSz="82550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8pPr>
                <a:lvl9pPr marL="1828800" indent="914400" defTabSz="82550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9pPr>
              </a:lstStyle>
              <a:p>
                <a:pPr algn="ctr"/>
                <a:endParaRPr lang="en-US" altLang="en-US" sz="32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endParaRPr>
              </a:p>
            </p:txBody>
          </p:sp>
          <p:sp>
            <p:nvSpPr>
              <p:cNvPr id="2061" name="AutoShape 13"/>
              <p:cNvSpPr>
                <a:spLocks/>
              </p:cNvSpPr>
              <p:nvPr/>
            </p:nvSpPr>
            <p:spPr bwMode="auto">
              <a:xfrm>
                <a:off x="462326" y="173764"/>
                <a:ext cx="128122" cy="101385"/>
              </a:xfrm>
              <a:custGeom>
                <a:avLst/>
                <a:gdLst>
                  <a:gd name="T0" fmla="+- 0 11028 499"/>
                  <a:gd name="T1" fmla="*/ T0 w 21059"/>
                  <a:gd name="T2" fmla="+- 0 11022 539"/>
                  <a:gd name="T3" fmla="*/ 11022 h 20967"/>
                  <a:gd name="T4" fmla="+- 0 11028 499"/>
                  <a:gd name="T5" fmla="*/ T4 w 21059"/>
                  <a:gd name="T6" fmla="+- 0 11022 539"/>
                  <a:gd name="T7" fmla="*/ 11022 h 20967"/>
                  <a:gd name="T8" fmla="+- 0 11028 499"/>
                  <a:gd name="T9" fmla="*/ T8 w 21059"/>
                  <a:gd name="T10" fmla="+- 0 11022 539"/>
                  <a:gd name="T11" fmla="*/ 11022 h 20967"/>
                  <a:gd name="T12" fmla="+- 0 11028 499"/>
                  <a:gd name="T13" fmla="*/ T12 w 21059"/>
                  <a:gd name="T14" fmla="+- 0 11022 539"/>
                  <a:gd name="T15" fmla="*/ 11022 h 20967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059" h="20967">
                    <a:moveTo>
                      <a:pt x="21045" y="12680"/>
                    </a:moveTo>
                    <a:lnTo>
                      <a:pt x="21045" y="19280"/>
                    </a:lnTo>
                    <a:cubicBezTo>
                      <a:pt x="21101" y="19719"/>
                      <a:pt x="20985" y="20165"/>
                      <a:pt x="20735" y="20481"/>
                    </a:cubicBezTo>
                    <a:cubicBezTo>
                      <a:pt x="20302" y="21028"/>
                      <a:pt x="19641" y="21061"/>
                      <a:pt x="19052" y="20838"/>
                    </a:cubicBezTo>
                    <a:cubicBezTo>
                      <a:pt x="18829" y="20754"/>
                      <a:pt x="18614" y="20636"/>
                      <a:pt x="18412" y="20485"/>
                    </a:cubicBezTo>
                    <a:lnTo>
                      <a:pt x="1720" y="8413"/>
                    </a:lnTo>
                    <a:cubicBezTo>
                      <a:pt x="43" y="7110"/>
                      <a:pt x="-499" y="4359"/>
                      <a:pt x="500" y="2221"/>
                    </a:cubicBezTo>
                    <a:cubicBezTo>
                      <a:pt x="1422" y="250"/>
                      <a:pt x="3371" y="-539"/>
                      <a:pt x="5034" y="386"/>
                    </a:cubicBezTo>
                    <a:lnTo>
                      <a:pt x="20349" y="11183"/>
                    </a:lnTo>
                    <a:cubicBezTo>
                      <a:pt x="20588" y="11359"/>
                      <a:pt x="20780" y="11620"/>
                      <a:pt x="20902" y="11932"/>
                    </a:cubicBezTo>
                    <a:cubicBezTo>
                      <a:pt x="20993" y="12165"/>
                      <a:pt x="21042" y="12421"/>
                      <a:pt x="21045" y="1268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>
                <a:lvl1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1pPr>
                <a:lvl2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2pPr>
                <a:lvl3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3pPr>
                <a:lvl4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4pPr>
                <a:lvl5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5pPr>
                <a:lvl6pPr marL="457200" indent="914400" defTabSz="82550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6pPr>
                <a:lvl7pPr marL="914400" indent="914400" defTabSz="82550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7pPr>
                <a:lvl8pPr marL="1371600" indent="914400" defTabSz="82550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8pPr>
                <a:lvl9pPr marL="1828800" indent="914400" defTabSz="82550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9pPr>
              </a:lstStyle>
              <a:p>
                <a:pPr algn="ctr"/>
                <a:endParaRPr lang="en-US" altLang="en-US" sz="32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endParaRPr>
              </a:p>
            </p:txBody>
          </p:sp>
          <p:sp>
            <p:nvSpPr>
              <p:cNvPr id="2062" name="AutoShape 14"/>
              <p:cNvSpPr>
                <a:spLocks/>
              </p:cNvSpPr>
              <p:nvPr/>
            </p:nvSpPr>
            <p:spPr bwMode="auto">
              <a:xfrm>
                <a:off x="433839" y="0"/>
                <a:ext cx="157323" cy="152620"/>
              </a:xfrm>
              <a:custGeom>
                <a:avLst/>
                <a:gdLst>
                  <a:gd name="T0" fmla="+- 0 10809 29"/>
                  <a:gd name="T1" fmla="*/ T0 w 21561"/>
                  <a:gd name="T2" fmla="+- 0 10829 107"/>
                  <a:gd name="T3" fmla="*/ 10829 h 21445"/>
                  <a:gd name="T4" fmla="+- 0 10809 29"/>
                  <a:gd name="T5" fmla="*/ T4 w 21561"/>
                  <a:gd name="T6" fmla="+- 0 10829 107"/>
                  <a:gd name="T7" fmla="*/ 10829 h 21445"/>
                  <a:gd name="T8" fmla="+- 0 10809 29"/>
                  <a:gd name="T9" fmla="*/ T8 w 21561"/>
                  <a:gd name="T10" fmla="+- 0 10829 107"/>
                  <a:gd name="T11" fmla="*/ 10829 h 21445"/>
                  <a:gd name="T12" fmla="+- 0 10809 29"/>
                  <a:gd name="T13" fmla="*/ T12 w 21561"/>
                  <a:gd name="T14" fmla="+- 0 10829 107"/>
                  <a:gd name="T15" fmla="*/ 10829 h 21445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561" h="21445">
                    <a:moveTo>
                      <a:pt x="21485" y="20289"/>
                    </a:moveTo>
                    <a:lnTo>
                      <a:pt x="21561" y="1360"/>
                    </a:lnTo>
                    <a:cubicBezTo>
                      <a:pt x="21571" y="1007"/>
                      <a:pt x="21441" y="664"/>
                      <a:pt x="21201" y="410"/>
                    </a:cubicBezTo>
                    <a:cubicBezTo>
                      <a:pt x="20828" y="16"/>
                      <a:pt x="20259" y="-107"/>
                      <a:pt x="19763" y="98"/>
                    </a:cubicBezTo>
                    <a:lnTo>
                      <a:pt x="909" y="7385"/>
                    </a:lnTo>
                    <a:cubicBezTo>
                      <a:pt x="665" y="7491"/>
                      <a:pt x="456" y="7652"/>
                      <a:pt x="292" y="7853"/>
                    </a:cubicBezTo>
                    <a:cubicBezTo>
                      <a:pt x="163" y="8010"/>
                      <a:pt x="61" y="8195"/>
                      <a:pt x="20" y="8404"/>
                    </a:cubicBezTo>
                    <a:cubicBezTo>
                      <a:pt x="-29" y="8654"/>
                      <a:pt x="15" y="8905"/>
                      <a:pt x="115" y="9124"/>
                    </a:cubicBezTo>
                    <a:cubicBezTo>
                      <a:pt x="230" y="9377"/>
                      <a:pt x="422" y="9593"/>
                      <a:pt x="674" y="9735"/>
                    </a:cubicBezTo>
                    <a:lnTo>
                      <a:pt x="20079" y="21324"/>
                    </a:lnTo>
                    <a:cubicBezTo>
                      <a:pt x="20379" y="21493"/>
                      <a:pt x="20744" y="21484"/>
                      <a:pt x="21036" y="21302"/>
                    </a:cubicBezTo>
                    <a:cubicBezTo>
                      <a:pt x="21374" y="21090"/>
                      <a:pt x="21552" y="20689"/>
                      <a:pt x="21485" y="2028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>
                <a:lvl1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1pPr>
                <a:lvl2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2pPr>
                <a:lvl3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3pPr>
                <a:lvl4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4pPr>
                <a:lvl5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5pPr>
                <a:lvl6pPr marL="457200" indent="914400" defTabSz="82550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6pPr>
                <a:lvl7pPr marL="914400" indent="914400" defTabSz="82550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7pPr>
                <a:lvl8pPr marL="1371600" indent="914400" defTabSz="82550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8pPr>
                <a:lvl9pPr marL="1828800" indent="914400" defTabSz="82550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9pPr>
              </a:lstStyle>
              <a:p>
                <a:pPr algn="ctr"/>
                <a:endParaRPr lang="en-US" altLang="en-US" sz="32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endParaRPr>
              </a:p>
            </p:txBody>
          </p:sp>
          <p:sp>
            <p:nvSpPr>
              <p:cNvPr id="2063" name="AutoShape 15"/>
              <p:cNvSpPr>
                <a:spLocks/>
              </p:cNvSpPr>
              <p:nvPr/>
            </p:nvSpPr>
            <p:spPr bwMode="auto">
              <a:xfrm>
                <a:off x="293590" y="228849"/>
                <a:ext cx="295414" cy="279808"/>
              </a:xfrm>
              <a:custGeom>
                <a:avLst/>
                <a:gdLst>
                  <a:gd name="T0" fmla="*/ 10795 w 21590"/>
                  <a:gd name="T1" fmla="+- 0 11040 487"/>
                  <a:gd name="T2" fmla="*/ 11040 h 21107"/>
                  <a:gd name="T3" fmla="*/ 10795 w 21590"/>
                  <a:gd name="T4" fmla="+- 0 11040 487"/>
                  <a:gd name="T5" fmla="*/ 11040 h 21107"/>
                  <a:gd name="T6" fmla="*/ 10795 w 21590"/>
                  <a:gd name="T7" fmla="+- 0 11040 487"/>
                  <a:gd name="T8" fmla="*/ 11040 h 21107"/>
                  <a:gd name="T9" fmla="*/ 10795 w 21590"/>
                  <a:gd name="T10" fmla="+- 0 11040 487"/>
                  <a:gd name="T11" fmla="*/ 11040 h 21107"/>
                </a:gdLst>
                <a:ahLst/>
                <a:cxnLst>
                  <a:cxn ang="0">
                    <a:pos x="T0" y="T2"/>
                  </a:cxn>
                  <a:cxn ang="0">
                    <a:pos x="T3" y="T5"/>
                  </a:cxn>
                  <a:cxn ang="0">
                    <a:pos x="T6" y="T8"/>
                  </a:cxn>
                  <a:cxn ang="0">
                    <a:pos x="T9" y="T11"/>
                  </a:cxn>
                </a:cxnLst>
                <a:rect l="0" t="0" r="r" b="b"/>
                <a:pathLst>
                  <a:path w="21590" h="21107">
                    <a:moveTo>
                      <a:pt x="21119" y="7906"/>
                    </a:moveTo>
                    <a:lnTo>
                      <a:pt x="8009" y="457"/>
                    </a:lnTo>
                    <a:cubicBezTo>
                      <a:pt x="6198" y="-487"/>
                      <a:pt x="3991" y="70"/>
                      <a:pt x="2807" y="1769"/>
                    </a:cubicBezTo>
                    <a:cubicBezTo>
                      <a:pt x="1342" y="3871"/>
                      <a:pt x="1945" y="6818"/>
                      <a:pt x="4109" y="8128"/>
                    </a:cubicBezTo>
                    <a:lnTo>
                      <a:pt x="9392" y="11071"/>
                    </a:lnTo>
                    <a:cubicBezTo>
                      <a:pt x="9596" y="11210"/>
                      <a:pt x="9725" y="11441"/>
                      <a:pt x="9739" y="11693"/>
                    </a:cubicBezTo>
                    <a:cubicBezTo>
                      <a:pt x="9755" y="11962"/>
                      <a:pt x="9639" y="12221"/>
                      <a:pt x="9430" y="12383"/>
                    </a:cubicBezTo>
                    <a:lnTo>
                      <a:pt x="1615" y="16959"/>
                    </a:lnTo>
                    <a:cubicBezTo>
                      <a:pt x="1327" y="17139"/>
                      <a:pt x="1014" y="17273"/>
                      <a:pt x="687" y="17355"/>
                    </a:cubicBezTo>
                    <a:cubicBezTo>
                      <a:pt x="462" y="17412"/>
                      <a:pt x="232" y="17444"/>
                      <a:pt x="0" y="17451"/>
                    </a:cubicBezTo>
                    <a:lnTo>
                      <a:pt x="0" y="21105"/>
                    </a:lnTo>
                    <a:cubicBezTo>
                      <a:pt x="182" y="21113"/>
                      <a:pt x="364" y="21099"/>
                      <a:pt x="542" y="21063"/>
                    </a:cubicBezTo>
                    <a:cubicBezTo>
                      <a:pt x="733" y="21025"/>
                      <a:pt x="918" y="20963"/>
                      <a:pt x="1098" y="20889"/>
                    </a:cubicBezTo>
                    <a:cubicBezTo>
                      <a:pt x="1300" y="20804"/>
                      <a:pt x="1497" y="20703"/>
                      <a:pt x="1685" y="20586"/>
                    </a:cubicBezTo>
                    <a:lnTo>
                      <a:pt x="21169" y="9395"/>
                    </a:lnTo>
                    <a:cubicBezTo>
                      <a:pt x="21421" y="9255"/>
                      <a:pt x="21581" y="8988"/>
                      <a:pt x="21590" y="8693"/>
                    </a:cubicBezTo>
                    <a:cubicBezTo>
                      <a:pt x="21600" y="8357"/>
                      <a:pt x="21415" y="8047"/>
                      <a:pt x="21119" y="790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>
                <a:lvl1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1pPr>
                <a:lvl2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2pPr>
                <a:lvl3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3pPr>
                <a:lvl4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4pPr>
                <a:lvl5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5pPr>
                <a:lvl6pPr marL="457200" indent="914400" defTabSz="82550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6pPr>
                <a:lvl7pPr marL="914400" indent="914400" defTabSz="82550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7pPr>
                <a:lvl8pPr marL="1371600" indent="914400" defTabSz="82550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8pPr>
                <a:lvl9pPr marL="1828800" indent="914400" defTabSz="82550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9pPr>
              </a:lstStyle>
              <a:p>
                <a:pPr algn="ctr"/>
                <a:endParaRPr lang="en-US" altLang="en-US" sz="32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endParaRPr>
              </a:p>
            </p:txBody>
          </p:sp>
          <p:sp>
            <p:nvSpPr>
              <p:cNvPr id="2064" name="Oval 16"/>
              <p:cNvSpPr>
                <a:spLocks/>
              </p:cNvSpPr>
              <p:nvPr/>
            </p:nvSpPr>
            <p:spPr bwMode="auto">
              <a:xfrm>
                <a:off x="354848" y="262322"/>
                <a:ext cx="45114" cy="45114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>
                <a:lvl1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1pPr>
                <a:lvl2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2pPr>
                <a:lvl3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3pPr>
                <a:lvl4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4pPr>
                <a:lvl5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5pPr>
                <a:lvl6pPr marL="457200" indent="914400" defTabSz="82550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6pPr>
                <a:lvl7pPr marL="914400" indent="914400" defTabSz="82550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7pPr>
                <a:lvl8pPr marL="1371600" indent="914400" defTabSz="82550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8pPr>
                <a:lvl9pPr marL="1828800" indent="914400" defTabSz="82550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9pPr>
              </a:lstStyle>
              <a:p>
                <a:pPr algn="ctr"/>
                <a:endParaRPr lang="en-US" altLang="en-US" sz="3200">
                  <a:solidFill>
                    <a:srgbClr val="FFFFFF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endParaRPr>
              </a:p>
            </p:txBody>
          </p:sp>
        </p:grpSp>
      </p:grpSp>
      <p:sp>
        <p:nvSpPr>
          <p:cNvPr id="2065" name="Rectangle 17"/>
          <p:cNvSpPr>
            <a:spLocks/>
          </p:cNvSpPr>
          <p:nvPr/>
        </p:nvSpPr>
        <p:spPr bwMode="auto">
          <a:xfrm>
            <a:off x="12057063" y="8661400"/>
            <a:ext cx="966787" cy="56356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lIns="27093" tIns="27093" rIns="27093" bIns="27093" anchor="ctr"/>
          <a:lstStyle/>
          <a:p>
            <a:pPr algn="ctr"/>
            <a:endParaRPr lang="en-US" altLang="en-US" sz="2200">
              <a:solidFill>
                <a:srgbClr val="FFFFFF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2066" name="Rectangle 18"/>
          <p:cNvSpPr>
            <a:spLocks noGrp="1"/>
          </p:cNvSpPr>
          <p:nvPr>
            <p:ph type="sldNum" sz="quarter" idx="2"/>
          </p:nvPr>
        </p:nvSpPr>
        <p:spPr bwMode="auto">
          <a:xfrm>
            <a:off x="12218988" y="8763000"/>
            <a:ext cx="325437" cy="358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none" lIns="27093" tIns="27093" rIns="27093" bIns="27093" numCol="1" anchor="t" anchorCtr="0" compatLnSpc="1">
            <a:prstTxWarp prst="textNoShape">
              <a:avLst/>
            </a:prstTxWarp>
          </a:bodyPr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fld id="{4A295C08-743D-7044-8F27-59BFDF37BE4C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72" r:id="rId5"/>
    <p:sldLayoutId id="2147483673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</p:sldLayoutIdLst>
  <p:txStyles>
    <p:titleStyle>
      <a:lvl1pPr algn="l" defTabSz="585788" rtl="0" fontAlgn="base" hangingPunct="0">
        <a:spcBef>
          <a:spcPct val="0"/>
        </a:spcBef>
        <a:spcAft>
          <a:spcPct val="0"/>
        </a:spcAft>
        <a:defRPr kern="1200">
          <a:solidFill>
            <a:srgbClr val="525860"/>
          </a:solidFill>
          <a:latin typeface="+mj-lt"/>
          <a:ea typeface="+mj-ea"/>
          <a:cs typeface="+mj-cs"/>
          <a:sym typeface="Roboto Regular" charset="0"/>
        </a:defRPr>
      </a:lvl1pPr>
      <a:lvl2pPr algn="l" defTabSz="585788" rtl="0" fontAlgn="base" hangingPunct="0">
        <a:spcBef>
          <a:spcPct val="0"/>
        </a:spcBef>
        <a:spcAft>
          <a:spcPct val="0"/>
        </a:spcAft>
        <a:defRPr>
          <a:solidFill>
            <a:srgbClr val="525860"/>
          </a:solidFill>
          <a:latin typeface="Roboto Regular" charset="0"/>
          <a:ea typeface="Roboto Regular" charset="0"/>
          <a:cs typeface="Roboto Regular" charset="0"/>
          <a:sym typeface="Roboto Regular" charset="0"/>
        </a:defRPr>
      </a:lvl2pPr>
      <a:lvl3pPr algn="l" defTabSz="585788" rtl="0" fontAlgn="base" hangingPunct="0">
        <a:spcBef>
          <a:spcPct val="0"/>
        </a:spcBef>
        <a:spcAft>
          <a:spcPct val="0"/>
        </a:spcAft>
        <a:defRPr>
          <a:solidFill>
            <a:srgbClr val="525860"/>
          </a:solidFill>
          <a:latin typeface="Roboto Regular" charset="0"/>
          <a:ea typeface="Roboto Regular" charset="0"/>
          <a:cs typeface="Roboto Regular" charset="0"/>
          <a:sym typeface="Roboto Regular" charset="0"/>
        </a:defRPr>
      </a:lvl3pPr>
      <a:lvl4pPr algn="l" defTabSz="585788" rtl="0" fontAlgn="base" hangingPunct="0">
        <a:spcBef>
          <a:spcPct val="0"/>
        </a:spcBef>
        <a:spcAft>
          <a:spcPct val="0"/>
        </a:spcAft>
        <a:defRPr>
          <a:solidFill>
            <a:srgbClr val="525860"/>
          </a:solidFill>
          <a:latin typeface="Roboto Regular" charset="0"/>
          <a:ea typeface="Roboto Regular" charset="0"/>
          <a:cs typeface="Roboto Regular" charset="0"/>
          <a:sym typeface="Roboto Regular" charset="0"/>
        </a:defRPr>
      </a:lvl4pPr>
      <a:lvl5pPr algn="l" defTabSz="585788" rtl="0" fontAlgn="base" hangingPunct="0">
        <a:spcBef>
          <a:spcPct val="0"/>
        </a:spcBef>
        <a:spcAft>
          <a:spcPct val="0"/>
        </a:spcAft>
        <a:defRPr>
          <a:solidFill>
            <a:srgbClr val="525860"/>
          </a:solidFill>
          <a:latin typeface="Roboto Regular" charset="0"/>
          <a:ea typeface="Roboto Regular" charset="0"/>
          <a:cs typeface="Roboto Regular" charset="0"/>
          <a:sym typeface="Roboto Regular" charset="0"/>
        </a:defRPr>
      </a:lvl5pPr>
      <a:lvl6pPr marL="457200" algn="l" defTabSz="585788" rtl="0" fontAlgn="base" hangingPunct="0">
        <a:spcBef>
          <a:spcPct val="0"/>
        </a:spcBef>
        <a:spcAft>
          <a:spcPct val="0"/>
        </a:spcAft>
        <a:defRPr>
          <a:solidFill>
            <a:srgbClr val="525860"/>
          </a:solidFill>
          <a:latin typeface="Roboto Regular" charset="0"/>
          <a:ea typeface="Roboto Regular" charset="0"/>
          <a:cs typeface="Roboto Regular" charset="0"/>
          <a:sym typeface="Roboto Regular" charset="0"/>
        </a:defRPr>
      </a:lvl6pPr>
      <a:lvl7pPr marL="914400" algn="l" defTabSz="585788" rtl="0" fontAlgn="base" hangingPunct="0">
        <a:spcBef>
          <a:spcPct val="0"/>
        </a:spcBef>
        <a:spcAft>
          <a:spcPct val="0"/>
        </a:spcAft>
        <a:defRPr>
          <a:solidFill>
            <a:srgbClr val="525860"/>
          </a:solidFill>
          <a:latin typeface="Roboto Regular" charset="0"/>
          <a:ea typeface="Roboto Regular" charset="0"/>
          <a:cs typeface="Roboto Regular" charset="0"/>
          <a:sym typeface="Roboto Regular" charset="0"/>
        </a:defRPr>
      </a:lvl7pPr>
      <a:lvl8pPr marL="1371600" algn="l" defTabSz="585788" rtl="0" fontAlgn="base" hangingPunct="0">
        <a:spcBef>
          <a:spcPct val="0"/>
        </a:spcBef>
        <a:spcAft>
          <a:spcPct val="0"/>
        </a:spcAft>
        <a:defRPr>
          <a:solidFill>
            <a:srgbClr val="525860"/>
          </a:solidFill>
          <a:latin typeface="Roboto Regular" charset="0"/>
          <a:ea typeface="Roboto Regular" charset="0"/>
          <a:cs typeface="Roboto Regular" charset="0"/>
          <a:sym typeface="Roboto Regular" charset="0"/>
        </a:defRPr>
      </a:lvl8pPr>
      <a:lvl9pPr marL="1828800" algn="l" defTabSz="585788" rtl="0" fontAlgn="base" hangingPunct="0">
        <a:spcBef>
          <a:spcPct val="0"/>
        </a:spcBef>
        <a:spcAft>
          <a:spcPct val="0"/>
        </a:spcAft>
        <a:defRPr>
          <a:solidFill>
            <a:srgbClr val="525860"/>
          </a:solidFill>
          <a:latin typeface="Roboto Regular" charset="0"/>
          <a:ea typeface="Roboto Regular" charset="0"/>
          <a:cs typeface="Roboto Regular" charset="0"/>
          <a:sym typeface="Roboto Regular" charset="0"/>
        </a:defRPr>
      </a:lvl9pPr>
    </p:titleStyle>
    <p:bodyStyle>
      <a:lvl1pPr marL="219075" indent="-219075" algn="l" defTabSz="585788" rtl="0" fontAlgn="base" hangingPunct="0">
        <a:spcBef>
          <a:spcPts val="3600"/>
        </a:spcBef>
        <a:spcAft>
          <a:spcPct val="0"/>
        </a:spcAft>
        <a:buSzPct val="75000"/>
        <a:buChar char="•"/>
        <a:defRPr kern="1200">
          <a:solidFill>
            <a:srgbClr val="525860"/>
          </a:solidFill>
          <a:latin typeface="+mn-lt"/>
          <a:ea typeface="+mn-ea"/>
          <a:cs typeface="+mn-cs"/>
          <a:sym typeface="Roboto Regular" charset="0"/>
        </a:defRPr>
      </a:lvl1pPr>
      <a:lvl2pPr marL="854075" indent="-219075" algn="l" defTabSz="585788" rtl="0" fontAlgn="base" hangingPunct="0">
        <a:spcBef>
          <a:spcPts val="3600"/>
        </a:spcBef>
        <a:spcAft>
          <a:spcPct val="0"/>
        </a:spcAft>
        <a:buSzPct val="75000"/>
        <a:buChar char="•"/>
        <a:defRPr kern="1200">
          <a:solidFill>
            <a:srgbClr val="525860"/>
          </a:solidFill>
          <a:latin typeface="+mn-lt"/>
          <a:ea typeface="+mn-ea"/>
          <a:cs typeface="+mn-cs"/>
          <a:sym typeface="Roboto Regular" charset="0"/>
        </a:defRPr>
      </a:lvl2pPr>
      <a:lvl3pPr marL="1489075" indent="-219075" algn="l" defTabSz="585788" rtl="0" fontAlgn="base" hangingPunct="0">
        <a:spcBef>
          <a:spcPts val="3600"/>
        </a:spcBef>
        <a:spcAft>
          <a:spcPct val="0"/>
        </a:spcAft>
        <a:buSzPct val="75000"/>
        <a:buChar char="•"/>
        <a:defRPr kern="1200">
          <a:solidFill>
            <a:srgbClr val="525860"/>
          </a:solidFill>
          <a:latin typeface="+mn-lt"/>
          <a:ea typeface="+mn-ea"/>
          <a:cs typeface="+mn-cs"/>
          <a:sym typeface="Roboto Regular" charset="0"/>
        </a:defRPr>
      </a:lvl3pPr>
      <a:lvl4pPr marL="2124075" indent="-219075" algn="l" defTabSz="585788" rtl="0" fontAlgn="base" hangingPunct="0">
        <a:spcBef>
          <a:spcPts val="3600"/>
        </a:spcBef>
        <a:spcAft>
          <a:spcPct val="0"/>
        </a:spcAft>
        <a:buSzPct val="75000"/>
        <a:buChar char="•"/>
        <a:defRPr kern="1200">
          <a:solidFill>
            <a:srgbClr val="525860"/>
          </a:solidFill>
          <a:latin typeface="+mn-lt"/>
          <a:ea typeface="+mn-ea"/>
          <a:cs typeface="+mn-cs"/>
          <a:sym typeface="Roboto Regular" charset="0"/>
        </a:defRPr>
      </a:lvl4pPr>
      <a:lvl5pPr marL="2759075" indent="-219075" algn="l" defTabSz="585788" rtl="0" fontAlgn="base" hangingPunct="0">
        <a:spcBef>
          <a:spcPts val="3600"/>
        </a:spcBef>
        <a:spcAft>
          <a:spcPct val="0"/>
        </a:spcAft>
        <a:buSzPct val="75000"/>
        <a:buChar char="•"/>
        <a:defRPr kern="1200">
          <a:solidFill>
            <a:srgbClr val="525860"/>
          </a:solidFill>
          <a:latin typeface="+mn-lt"/>
          <a:ea typeface="+mn-ea"/>
          <a:cs typeface="+mn-cs"/>
          <a:sym typeface="Roboto Regular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21.jpg"/><Relationship Id="rId7" Type="http://schemas.openxmlformats.org/officeDocument/2006/relationships/image" Target="../media/image25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4.jpg"/><Relationship Id="rId5" Type="http://schemas.openxmlformats.org/officeDocument/2006/relationships/image" Target="../media/image23.png"/><Relationship Id="rId4" Type="http://schemas.openxmlformats.org/officeDocument/2006/relationships/image" Target="../media/image22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jp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14.jpg"/><Relationship Id="rId7" Type="http://schemas.openxmlformats.org/officeDocument/2006/relationships/image" Target="../media/image3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JPG"/><Relationship Id="rId9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14.jpg"/><Relationship Id="rId7" Type="http://schemas.openxmlformats.org/officeDocument/2006/relationships/image" Target="../media/image2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30.png"/><Relationship Id="rId9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41.jp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.png"/><Relationship Id="rId7" Type="http://schemas.openxmlformats.org/officeDocument/2006/relationships/image" Target="../media/image44.png"/><Relationship Id="rId12" Type="http://schemas.openxmlformats.org/officeDocument/2006/relationships/image" Target="../media/image4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43.jpg"/><Relationship Id="rId10" Type="http://schemas.openxmlformats.org/officeDocument/2006/relationships/image" Target="../media/image46.png"/><Relationship Id="rId4" Type="http://schemas.openxmlformats.org/officeDocument/2006/relationships/image" Target="../media/image42.png"/><Relationship Id="rId9" Type="http://schemas.openxmlformats.org/officeDocument/2006/relationships/image" Target="../media/image4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48.emf"/><Relationship Id="rId4" Type="http://schemas.openxmlformats.org/officeDocument/2006/relationships/package" Target="../embeddings/Microsoft_Excel_Worksheet2.xlsx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.png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chart" Target="../charts/char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2.png"/><Relationship Id="rId7" Type="http://schemas.openxmlformats.org/officeDocument/2006/relationships/image" Target="../media/image14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jp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1"/>
          </p:nvPr>
        </p:nvSpPr>
        <p:spPr>
          <a:xfrm>
            <a:off x="-1588" y="-24954"/>
            <a:ext cx="13036550" cy="9803483"/>
          </a:xfrm>
          <a:prstGeom prst="rect">
            <a:avLst/>
          </a:prstGeom>
          <a:solidFill>
            <a:schemeClr val="tx1"/>
          </a:solidFill>
        </p:spPr>
      </p:sp>
      <p:sp>
        <p:nvSpPr>
          <p:cNvPr id="8" name="AutoShape 2"/>
          <p:cNvSpPr>
            <a:spLocks/>
          </p:cNvSpPr>
          <p:nvPr/>
        </p:nvSpPr>
        <p:spPr bwMode="auto">
          <a:xfrm>
            <a:off x="-4606" y="-47957"/>
            <a:ext cx="7319963" cy="9763125"/>
          </a:xfrm>
          <a:custGeom>
            <a:avLst/>
            <a:gdLst>
              <a:gd name="T0" fmla="*/ 10799 w 21598"/>
              <a:gd name="T1" fmla="*/ 10800 h 21600"/>
              <a:gd name="T2" fmla="*/ 10799 w 21598"/>
              <a:gd name="T3" fmla="*/ 10800 h 21600"/>
              <a:gd name="T4" fmla="*/ 10799 w 21598"/>
              <a:gd name="T5" fmla="*/ 10800 h 21600"/>
              <a:gd name="T6" fmla="*/ 10799 w 21598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598" h="21600">
                <a:moveTo>
                  <a:pt x="9" y="0"/>
                </a:moveTo>
                <a:lnTo>
                  <a:pt x="7396" y="0"/>
                </a:lnTo>
                <a:lnTo>
                  <a:pt x="21476" y="10546"/>
                </a:lnTo>
                <a:cubicBezTo>
                  <a:pt x="21557" y="10619"/>
                  <a:pt x="21600" y="10711"/>
                  <a:pt x="21598" y="10806"/>
                </a:cubicBezTo>
                <a:cubicBezTo>
                  <a:pt x="21596" y="10908"/>
                  <a:pt x="21542" y="11006"/>
                  <a:pt x="21446" y="11079"/>
                </a:cubicBezTo>
                <a:lnTo>
                  <a:pt x="7413" y="21600"/>
                </a:lnTo>
                <a:lnTo>
                  <a:pt x="0" y="21600"/>
                </a:lnTo>
                <a:lnTo>
                  <a:pt x="9" y="0"/>
                </a:lnTo>
                <a:close/>
              </a:path>
            </a:pathLst>
          </a:custGeom>
          <a:solidFill>
            <a:schemeClr val="accent4">
              <a:alpha val="94830"/>
            </a:schemeClr>
          </a:solidFill>
          <a:ln>
            <a:noFill/>
          </a:ln>
          <a:effectLst/>
        </p:spPr>
        <p:txBody>
          <a:bodyPr lIns="27093" tIns="27093" rIns="27093" bIns="27093" anchor="ctr"/>
          <a:lstStyle/>
          <a:p>
            <a:pPr algn="ctr"/>
            <a:endParaRPr lang="en-US" altLang="en-US" sz="3600" b="1" u="sng" dirty="0">
              <a:solidFill>
                <a:srgbClr val="FFFFFF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9" name="AutoShape 3"/>
          <p:cNvSpPr>
            <a:spLocks/>
          </p:cNvSpPr>
          <p:nvPr/>
        </p:nvSpPr>
        <p:spPr bwMode="auto">
          <a:xfrm>
            <a:off x="2865438" y="5140325"/>
            <a:ext cx="9371012" cy="4614863"/>
          </a:xfrm>
          <a:custGeom>
            <a:avLst/>
            <a:gdLst>
              <a:gd name="T0" fmla="*/ 10800 w 21600"/>
              <a:gd name="T1" fmla="+- 0 10816 33"/>
              <a:gd name="T2" fmla="*/ 10816 h 21567"/>
              <a:gd name="T3" fmla="*/ 10800 w 21600"/>
              <a:gd name="T4" fmla="+- 0 10816 33"/>
              <a:gd name="T5" fmla="*/ 10816 h 21567"/>
              <a:gd name="T6" fmla="*/ 10800 w 21600"/>
              <a:gd name="T7" fmla="+- 0 10816 33"/>
              <a:gd name="T8" fmla="*/ 10816 h 21567"/>
              <a:gd name="T9" fmla="*/ 10800 w 21600"/>
              <a:gd name="T10" fmla="+- 0 10816 33"/>
              <a:gd name="T11" fmla="*/ 10816 h 21567"/>
            </a:gdLst>
            <a:ahLst/>
            <a:cxnLst>
              <a:cxn ang="0">
                <a:pos x="T0" y="T2"/>
              </a:cxn>
              <a:cxn ang="0">
                <a:pos x="T3" y="T5"/>
              </a:cxn>
              <a:cxn ang="0">
                <a:pos x="T6" y="T8"/>
              </a:cxn>
              <a:cxn ang="0">
                <a:pos x="T9" y="T11"/>
              </a:cxn>
            </a:cxnLst>
            <a:rect l="0" t="0" r="r" b="b"/>
            <a:pathLst>
              <a:path w="21600" h="21567">
                <a:moveTo>
                  <a:pt x="0" y="21525"/>
                </a:moveTo>
                <a:lnTo>
                  <a:pt x="10415" y="320"/>
                </a:lnTo>
                <a:cubicBezTo>
                  <a:pt x="10518" y="84"/>
                  <a:pt x="10673" y="-33"/>
                  <a:pt x="10828" y="9"/>
                </a:cubicBezTo>
                <a:cubicBezTo>
                  <a:pt x="10933" y="37"/>
                  <a:pt x="11031" y="139"/>
                  <a:pt x="11103" y="296"/>
                </a:cubicBezTo>
                <a:lnTo>
                  <a:pt x="21600" y="21567"/>
                </a:lnTo>
                <a:lnTo>
                  <a:pt x="0" y="21525"/>
                </a:lnTo>
                <a:close/>
              </a:path>
            </a:pathLst>
          </a:custGeom>
          <a:solidFill>
            <a:schemeClr val="accent3">
              <a:alpha val="94830"/>
            </a:schemeClr>
          </a:solidFill>
          <a:ln>
            <a:noFill/>
          </a:ln>
          <a:effectLst/>
        </p:spPr>
        <p:txBody>
          <a:bodyPr lIns="27093" tIns="27093" rIns="27093" bIns="27093" anchor="ctr"/>
          <a:lstStyle/>
          <a:p>
            <a:pPr algn="ctr"/>
            <a:endParaRPr lang="en-US" altLang="en-US" sz="2200" dirty="0">
              <a:solidFill>
                <a:srgbClr val="000000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10" name="AutoShape 4"/>
          <p:cNvSpPr>
            <a:spLocks/>
          </p:cNvSpPr>
          <p:nvPr/>
        </p:nvSpPr>
        <p:spPr bwMode="auto">
          <a:xfrm>
            <a:off x="2849563" y="8631"/>
            <a:ext cx="10155237" cy="9764713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225" y="0"/>
                </a:lnTo>
                <a:lnTo>
                  <a:pt x="21600" y="20149"/>
                </a:lnTo>
                <a:lnTo>
                  <a:pt x="21600" y="21600"/>
                </a:lnTo>
                <a:lnTo>
                  <a:pt x="20717" y="216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94830"/>
            </a:schemeClr>
          </a:solidFill>
          <a:ln>
            <a:noFill/>
          </a:ln>
          <a:effectLst/>
        </p:spPr>
        <p:txBody>
          <a:bodyPr lIns="27093" tIns="27093" rIns="27093" bIns="27093" anchor="ctr"/>
          <a:lstStyle/>
          <a:p>
            <a:pPr algn="ctr"/>
            <a:endParaRPr lang="en-US" altLang="en-US" sz="2200">
              <a:solidFill>
                <a:srgbClr val="000000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11" name="AutoShape 5"/>
          <p:cNvSpPr>
            <a:spLocks/>
          </p:cNvSpPr>
          <p:nvPr/>
        </p:nvSpPr>
        <p:spPr bwMode="auto">
          <a:xfrm>
            <a:off x="11998325" y="-6350"/>
            <a:ext cx="1003300" cy="104298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alpha val="94830"/>
            </a:schemeClr>
          </a:solidFill>
          <a:ln>
            <a:noFill/>
          </a:ln>
          <a:effectLst/>
        </p:spPr>
        <p:txBody>
          <a:bodyPr lIns="27093" tIns="27093" rIns="27093" bIns="27093" anchor="ctr"/>
          <a:lstStyle/>
          <a:p>
            <a:pPr algn="ctr"/>
            <a:endParaRPr lang="en-US" altLang="en-US" sz="2200">
              <a:solidFill>
                <a:srgbClr val="000000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14" name="Rectangle 6"/>
          <p:cNvSpPr>
            <a:spLocks noGrp="1" noChangeArrowheads="1"/>
          </p:cNvSpPr>
          <p:nvPr>
            <p:ph type="title" idx="4294967295"/>
          </p:nvPr>
        </p:nvSpPr>
        <p:spPr>
          <a:xfrm>
            <a:off x="216024" y="2788568"/>
            <a:ext cx="4054128" cy="592318"/>
          </a:xfrm>
        </p:spPr>
        <p:txBody>
          <a:bodyPr anchor="t"/>
          <a:lstStyle/>
          <a:p>
            <a:r>
              <a:rPr lang="ko-KR" altLang="en-US" sz="3000" dirty="0">
                <a:solidFill>
                  <a:srgbClr val="FFFFFF"/>
                </a:solidFill>
                <a:latin typeface="Roboto Bold" charset="0"/>
                <a:ea typeface="Roboto Bold" charset="0"/>
                <a:cs typeface="Roboto Bold" charset="0"/>
                <a:sym typeface="Roboto Bold" charset="0"/>
              </a:rPr>
              <a:t>종합설계프로젝트</a:t>
            </a:r>
            <a:endParaRPr lang="en-US" altLang="en-US" sz="3000" dirty="0">
              <a:solidFill>
                <a:srgbClr val="FFFFFF"/>
              </a:solidFill>
              <a:latin typeface="Roboto Bold" charset="0"/>
              <a:ea typeface="Roboto Bold" charset="0"/>
              <a:cs typeface="Roboto Bold" charset="0"/>
              <a:sym typeface="Roboto Bold" charset="0"/>
            </a:endParaRPr>
          </a:p>
        </p:txBody>
      </p:sp>
      <p:sp>
        <p:nvSpPr>
          <p:cNvPr id="15" name="Rectangle 7"/>
          <p:cNvSpPr>
            <a:spLocks/>
          </p:cNvSpPr>
          <p:nvPr/>
        </p:nvSpPr>
        <p:spPr bwMode="auto">
          <a:xfrm>
            <a:off x="6286500" y="6766718"/>
            <a:ext cx="3671888" cy="1362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093" tIns="27093" rIns="27093" bIns="27093"/>
          <a:lstStyle/>
          <a:p>
            <a:endParaRPr lang="en-US" altLang="en-US" sz="2400" dirty="0">
              <a:solidFill>
                <a:schemeClr val="accent1"/>
              </a:solidFill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C6AF5431-6D2D-4BDB-A2CF-4E2D9D117D4B}"/>
              </a:ext>
            </a:extLst>
          </p:cNvPr>
          <p:cNvSpPr txBox="1"/>
          <p:nvPr/>
        </p:nvSpPr>
        <p:spPr>
          <a:xfrm>
            <a:off x="6313725" y="7160438"/>
            <a:ext cx="367188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FFFFFF"/>
                </a:solidFill>
              </a:rPr>
              <a:t>1294033 </a:t>
            </a:r>
            <a:r>
              <a:rPr lang="ko-KR" altLang="en-US" sz="2400" dirty="0" smtClean="0">
                <a:solidFill>
                  <a:srgbClr val="FFFFFF"/>
                </a:solidFill>
              </a:rPr>
              <a:t>이준범</a:t>
            </a:r>
            <a:endParaRPr lang="en-US" altLang="ko-KR" sz="2400" dirty="0" smtClean="0">
              <a:solidFill>
                <a:srgbClr val="FFFFFF"/>
              </a:solidFill>
            </a:endParaRPr>
          </a:p>
          <a:p>
            <a:endParaRPr lang="en-US" altLang="ko-KR" sz="2400" dirty="0" smtClean="0">
              <a:solidFill>
                <a:srgbClr val="FFFFFF"/>
              </a:solidFill>
            </a:endParaRPr>
          </a:p>
          <a:p>
            <a:r>
              <a:rPr lang="en-US" altLang="ko-KR" sz="2400" dirty="0" smtClean="0">
                <a:solidFill>
                  <a:srgbClr val="FFFFFF"/>
                </a:solidFill>
              </a:rPr>
              <a:t>1394016 </a:t>
            </a:r>
            <a:r>
              <a:rPr lang="ko-KR" altLang="en-US" sz="2400" dirty="0" smtClean="0">
                <a:solidFill>
                  <a:srgbClr val="FFFFFF"/>
                </a:solidFill>
              </a:rPr>
              <a:t>김우재</a:t>
            </a:r>
            <a:endParaRPr lang="en-US" altLang="ko-KR" sz="2400" dirty="0" smtClean="0">
              <a:solidFill>
                <a:srgbClr val="FFFFFF"/>
              </a:solidFill>
            </a:endParaRPr>
          </a:p>
          <a:p>
            <a:endParaRPr lang="en-US" altLang="ko-KR" sz="2400" dirty="0" smtClean="0">
              <a:solidFill>
                <a:srgbClr val="FFFFFF"/>
              </a:solidFill>
            </a:endParaRPr>
          </a:p>
          <a:p>
            <a:r>
              <a:rPr lang="en-US" altLang="ko-KR" sz="2400" dirty="0" smtClean="0">
                <a:solidFill>
                  <a:srgbClr val="FFFFFF"/>
                </a:solidFill>
              </a:rPr>
              <a:t>1594024 </a:t>
            </a:r>
            <a:r>
              <a:rPr lang="ko-KR" altLang="en-US" sz="2400" dirty="0" err="1">
                <a:solidFill>
                  <a:srgbClr val="FFFFFF"/>
                </a:solidFill>
              </a:rPr>
              <a:t>유보람</a:t>
            </a:r>
            <a:endParaRPr lang="ko-KR" altLang="en-US" sz="2400" dirty="0">
              <a:solidFill>
                <a:srgbClr val="FFFFFF"/>
              </a:solidFill>
            </a:endParaRPr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xmlns="" id="{56E61549-EFEB-4839-818C-B6D379B2DC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6961" y="3508648"/>
            <a:ext cx="6787527" cy="13985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27093" tIns="27093" rIns="27093" bIns="27093" numCol="1" anchor="t" anchorCtr="0" compatLnSpc="1">
            <a:prstTxWarp prst="textNoShape">
              <a:avLst/>
            </a:prstTxWarp>
          </a:bodyPr>
          <a:lstStyle>
            <a:lvl1pPr algn="l" defTabSz="585788" rtl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525860"/>
                </a:solidFill>
                <a:latin typeface="+mj-lt"/>
                <a:ea typeface="+mj-ea"/>
                <a:cs typeface="+mj-cs"/>
                <a:sym typeface="Roboto Regular" charset="0"/>
              </a:defRPr>
            </a:lvl1pPr>
            <a:lvl2pPr algn="l" defTabSz="585788" rtl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2pPr>
            <a:lvl3pPr algn="l" defTabSz="585788" rtl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3pPr>
            <a:lvl4pPr algn="l" defTabSz="585788" rtl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4pPr>
            <a:lvl5pPr algn="l" defTabSz="585788" rtl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5pPr>
            <a:lvl6pPr marL="457200" algn="l" defTabSz="585788" rtl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6pPr>
            <a:lvl7pPr marL="914400" algn="l" defTabSz="585788" rtl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7pPr>
            <a:lvl8pPr marL="1371600" algn="l" defTabSz="585788" rtl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8pPr>
            <a:lvl9pPr marL="1828800" algn="l" defTabSz="585788" rtl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9pPr>
          </a:lstStyle>
          <a:p>
            <a:r>
              <a:rPr lang="ko-KR" altLang="en-US" sz="8000" dirty="0">
                <a:solidFill>
                  <a:srgbClr val="FFFFFF"/>
                </a:solidFill>
                <a:latin typeface="Roboto Bold" charset="0"/>
                <a:ea typeface="Roboto Bold" charset="0"/>
                <a:cs typeface="Roboto Bold" charset="0"/>
                <a:sym typeface="Roboto Bold" charset="0"/>
              </a:rPr>
              <a:t>자 유 시 간</a:t>
            </a:r>
            <a:endParaRPr lang="en-US" altLang="en-US" sz="8000" dirty="0">
              <a:solidFill>
                <a:srgbClr val="FFFFFF"/>
              </a:solidFill>
              <a:latin typeface="Roboto Bold" charset="0"/>
              <a:ea typeface="Roboto Bold" charset="0"/>
              <a:cs typeface="Roboto Bold" charset="0"/>
              <a:sym typeface="Roboto Bold" charset="0"/>
            </a:endParaRPr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xmlns="" id="{86E9115C-C765-421A-B80F-392CF77D6F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7704" y="4948808"/>
            <a:ext cx="6552728" cy="13620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27093" tIns="27093" rIns="27093" bIns="27093" numCol="1" anchor="t" anchorCtr="0" compatLnSpc="1">
            <a:prstTxWarp prst="textNoShape">
              <a:avLst/>
            </a:prstTxWarp>
          </a:bodyPr>
          <a:lstStyle>
            <a:lvl1pPr algn="l" defTabSz="585788" rtl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525860"/>
                </a:solidFill>
                <a:latin typeface="+mj-lt"/>
                <a:ea typeface="+mj-ea"/>
                <a:cs typeface="+mj-cs"/>
                <a:sym typeface="Roboto Regular" charset="0"/>
              </a:defRPr>
            </a:lvl1pPr>
            <a:lvl2pPr algn="l" defTabSz="585788" rtl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2pPr>
            <a:lvl3pPr algn="l" defTabSz="585788" rtl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3pPr>
            <a:lvl4pPr algn="l" defTabSz="585788" rtl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4pPr>
            <a:lvl5pPr algn="l" defTabSz="585788" rtl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5pPr>
            <a:lvl6pPr marL="457200" algn="l" defTabSz="585788" rtl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6pPr>
            <a:lvl7pPr marL="914400" algn="l" defTabSz="585788" rtl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7pPr>
            <a:lvl8pPr marL="1371600" algn="l" defTabSz="585788" rtl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8pPr>
            <a:lvl9pPr marL="1828800" algn="l" defTabSz="585788" rtl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9pPr>
          </a:lstStyle>
          <a:p>
            <a:r>
              <a:rPr lang="en-US" altLang="ko-KR" sz="3600" dirty="0" smtClean="0">
                <a:solidFill>
                  <a:srgbClr val="FFFFFF"/>
                </a:solidFill>
                <a:latin typeface="Roboto Bold" charset="0"/>
                <a:ea typeface="Roboto Bold" charset="0"/>
                <a:cs typeface="Roboto Bold" charset="0"/>
                <a:sym typeface="Roboto Bold" charset="0"/>
              </a:rPr>
              <a:t>NFC</a:t>
            </a:r>
            <a:r>
              <a:rPr lang="ko-KR" altLang="en-US" sz="3600" dirty="0">
                <a:solidFill>
                  <a:srgbClr val="FFFFFF"/>
                </a:solidFill>
                <a:latin typeface="Roboto Bold" charset="0"/>
                <a:ea typeface="Roboto Bold" charset="0"/>
                <a:cs typeface="Roboto Bold" charset="0"/>
                <a:sym typeface="Roboto Bold" charset="0"/>
              </a:rPr>
              <a:t>와 어플리케이션을 활용한 </a:t>
            </a:r>
            <a:endParaRPr lang="en-US" altLang="ko-KR" sz="3600" dirty="0">
              <a:solidFill>
                <a:srgbClr val="FFFFFF"/>
              </a:solidFill>
              <a:latin typeface="Roboto Bold" charset="0"/>
              <a:ea typeface="Roboto Bold" charset="0"/>
              <a:cs typeface="Roboto Bold" charset="0"/>
              <a:sym typeface="Roboto Bold" charset="0"/>
            </a:endParaRPr>
          </a:p>
          <a:p>
            <a:r>
              <a:rPr lang="ko-KR" altLang="en-US" sz="3600" dirty="0">
                <a:solidFill>
                  <a:srgbClr val="FFFFFF"/>
                </a:solidFill>
                <a:latin typeface="Roboto Bold" charset="0"/>
                <a:ea typeface="Roboto Bold" charset="0"/>
                <a:cs typeface="Roboto Bold" charset="0"/>
                <a:sym typeface="Roboto Bold" charset="0"/>
              </a:rPr>
              <a:t>통합 순번 대기 시스템</a:t>
            </a:r>
            <a:endParaRPr lang="en-US" altLang="en-US" sz="3600" dirty="0">
              <a:solidFill>
                <a:srgbClr val="FFFFFF"/>
              </a:solidFill>
              <a:latin typeface="Roboto Bold" charset="0"/>
              <a:ea typeface="Roboto Bold" charset="0"/>
              <a:cs typeface="Roboto Bold" charset="0"/>
              <a:sym typeface="Roboto 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1398730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개체 틀 11">
            <a:extLst>
              <a:ext uri="{FF2B5EF4-FFF2-40B4-BE49-F238E27FC236}">
                <a16:creationId xmlns:a16="http://schemas.microsoft.com/office/drawing/2014/main" xmlns="" id="{2B1B5D50-E9DC-4941-819A-7481D4BCFE19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l="248" r="248"/>
          <a:stretch>
            <a:fillRect/>
          </a:stretch>
        </p:blipFill>
        <p:spPr>
          <a:xfrm>
            <a:off x="1245816" y="2788568"/>
            <a:ext cx="3024336" cy="3026559"/>
          </a:xfrm>
          <a:ln w="38100">
            <a:solidFill>
              <a:schemeClr val="accent3"/>
            </a:solidFill>
          </a:ln>
        </p:spPr>
      </p:pic>
      <p:pic>
        <p:nvPicPr>
          <p:cNvPr id="5" name="그림 개체 틀 4">
            <a:extLst>
              <a:ext uri="{FF2B5EF4-FFF2-40B4-BE49-F238E27FC236}">
                <a16:creationId xmlns:a16="http://schemas.microsoft.com/office/drawing/2014/main" xmlns="" id="{79F34457-85F6-4253-8E61-65896FDBFE1D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/>
          <a:srcRect l="4174" r="4174"/>
          <a:stretch>
            <a:fillRect/>
          </a:stretch>
        </p:blipFill>
        <p:spPr>
          <a:xfrm>
            <a:off x="5062240" y="2851349"/>
            <a:ext cx="3024188" cy="3025775"/>
          </a:xfrm>
          <a:ln w="38100">
            <a:solidFill>
              <a:schemeClr val="accent3"/>
            </a:solidFill>
          </a:ln>
        </p:spPr>
      </p:pic>
      <p:pic>
        <p:nvPicPr>
          <p:cNvPr id="6" name="그림 개체 틀 5" descr="항공기, 풍선이(가) 표시된 사진&#10;&#10;높은 신뢰도로 생성된 설명">
            <a:extLst>
              <a:ext uri="{FF2B5EF4-FFF2-40B4-BE49-F238E27FC236}">
                <a16:creationId xmlns:a16="http://schemas.microsoft.com/office/drawing/2014/main" xmlns="" id="{38BA0567-FA1E-45D9-A165-692F4A69546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/>
          <a:srcRect l="1997" r="1997"/>
          <a:stretch>
            <a:fillRect/>
          </a:stretch>
        </p:blipFill>
        <p:spPr>
          <a:xfrm>
            <a:off x="8904288" y="2857550"/>
            <a:ext cx="3024187" cy="3027362"/>
          </a:xfrm>
          <a:ln w="38100">
            <a:solidFill>
              <a:schemeClr val="accent3"/>
            </a:solidFill>
          </a:ln>
        </p:spPr>
      </p:pic>
      <p:sp>
        <p:nvSpPr>
          <p:cNvPr id="8194" name="Rectangle 2"/>
          <p:cNvSpPr>
            <a:spLocks/>
          </p:cNvSpPr>
          <p:nvPr/>
        </p:nvSpPr>
        <p:spPr bwMode="auto">
          <a:xfrm>
            <a:off x="12290229" y="8750300"/>
            <a:ext cx="182955" cy="3317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27093" tIns="27093" rIns="27093" bIns="27093">
            <a:spAutoFit/>
          </a:bodyPr>
          <a:lstStyle/>
          <a:p>
            <a:pPr algn="ctr"/>
            <a:r>
              <a:rPr lang="en-US" altLang="en-US" dirty="0">
                <a:solidFill>
                  <a:srgbClr val="FFFFFF"/>
                </a:solidFill>
              </a:rPr>
              <a:t>9</a:t>
            </a:r>
            <a:endParaRPr lang="en-US" altLang="en-US" dirty="0">
              <a:solidFill>
                <a:srgbClr val="FFFFFF"/>
              </a:solidFill>
            </a:endParaRPr>
          </a:p>
        </p:txBody>
      </p:sp>
      <p:sp>
        <p:nvSpPr>
          <p:cNvPr id="8195" name="Rectangle 3"/>
          <p:cNvSpPr>
            <a:spLocks/>
          </p:cNvSpPr>
          <p:nvPr/>
        </p:nvSpPr>
        <p:spPr bwMode="auto">
          <a:xfrm>
            <a:off x="3175" y="1600200"/>
            <a:ext cx="12996863" cy="722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093" tIns="27093" rIns="27093" bIns="27093"/>
          <a:lstStyle/>
          <a:p>
            <a:pPr algn="ctr"/>
            <a:endParaRPr lang="en-US" altLang="en-US" sz="2400" dirty="0"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  <p:sp>
        <p:nvSpPr>
          <p:cNvPr id="8203" name="Rectangle 11"/>
          <p:cNvSpPr>
            <a:spLocks/>
          </p:cNvSpPr>
          <p:nvPr/>
        </p:nvSpPr>
        <p:spPr bwMode="auto">
          <a:xfrm>
            <a:off x="5062240" y="6677000"/>
            <a:ext cx="3255963" cy="856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093" tIns="27093" rIns="27093" bIns="27093"/>
          <a:lstStyle/>
          <a:p>
            <a:pPr algn="ctr"/>
            <a:r>
              <a:rPr lang="en-US" altLang="ko-KR" dirty="0"/>
              <a:t>- </a:t>
            </a:r>
            <a:r>
              <a:rPr lang="ko-KR" altLang="en-US" dirty="0"/>
              <a:t>태그를 하지 않아도</a:t>
            </a:r>
            <a:endParaRPr lang="en-US" altLang="ko-KR" dirty="0"/>
          </a:p>
          <a:p>
            <a:pPr algn="ctr"/>
            <a:r>
              <a:rPr lang="ko-KR" altLang="en-US" dirty="0"/>
              <a:t>최근 방문했던 장소의</a:t>
            </a:r>
            <a:endParaRPr lang="en-US" altLang="ko-KR" dirty="0"/>
          </a:p>
          <a:p>
            <a:pPr algn="ctr"/>
            <a:r>
              <a:rPr lang="ko-KR" altLang="en-US" dirty="0"/>
              <a:t>대기시간 확인 가능 </a:t>
            </a:r>
            <a:endParaRPr lang="en-US" altLang="en-US" dirty="0"/>
          </a:p>
        </p:txBody>
      </p:sp>
      <p:sp>
        <p:nvSpPr>
          <p:cNvPr id="8204" name="Rectangle 12"/>
          <p:cNvSpPr>
            <a:spLocks/>
          </p:cNvSpPr>
          <p:nvPr/>
        </p:nvSpPr>
        <p:spPr bwMode="auto">
          <a:xfrm>
            <a:off x="5081187" y="6120634"/>
            <a:ext cx="3136710" cy="5635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093" tIns="27093" rIns="27093" bIns="27093"/>
          <a:lstStyle/>
          <a:p>
            <a:pPr algn="ctr"/>
            <a:r>
              <a:rPr lang="ko-KR" altLang="en-US" sz="2400" dirty="0">
                <a:solidFill>
                  <a:schemeClr val="accent1"/>
                </a:solidFill>
                <a:latin typeface="Helvetica Neue Medium" charset="0"/>
                <a:ea typeface="Helvetica Neue Medium" charset="0"/>
                <a:cs typeface="Helvetica Neue Medium" charset="0"/>
                <a:sym typeface="Helvetica Neue Medium" charset="0"/>
              </a:rPr>
              <a:t>시간 절약</a:t>
            </a:r>
            <a:endParaRPr lang="en-US" altLang="en-US" sz="2400" dirty="0">
              <a:solidFill>
                <a:schemeClr val="accent1"/>
              </a:solidFill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  <p:sp>
        <p:nvSpPr>
          <p:cNvPr id="8207" name="Rectangle 15"/>
          <p:cNvSpPr>
            <a:spLocks/>
          </p:cNvSpPr>
          <p:nvPr/>
        </p:nvSpPr>
        <p:spPr bwMode="auto">
          <a:xfrm>
            <a:off x="8797925" y="6684747"/>
            <a:ext cx="3255963" cy="856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093" tIns="27093" rIns="27093" bIns="27093"/>
          <a:lstStyle/>
          <a:p>
            <a:pPr algn="ctr"/>
            <a:r>
              <a:rPr lang="en-US" altLang="ko-KR" dirty="0"/>
              <a:t>- </a:t>
            </a:r>
            <a:r>
              <a:rPr lang="ko-KR" altLang="en-US" dirty="0"/>
              <a:t>대기인원 대기시간 등</a:t>
            </a:r>
            <a:endParaRPr lang="en-US" altLang="ko-KR" dirty="0"/>
          </a:p>
          <a:p>
            <a:pPr algn="ctr"/>
            <a:r>
              <a:rPr lang="ko-KR" altLang="en-US" dirty="0"/>
              <a:t>데이터 수집을 통해</a:t>
            </a:r>
            <a:endParaRPr lang="en-US" altLang="ko-KR" dirty="0"/>
          </a:p>
          <a:p>
            <a:pPr algn="ctr"/>
            <a:r>
              <a:rPr lang="ko-KR" altLang="en-US" dirty="0"/>
              <a:t>관리자가 확인</a:t>
            </a:r>
            <a:r>
              <a:rPr lang="en-US" altLang="ko-KR" dirty="0"/>
              <a:t> </a:t>
            </a:r>
            <a:r>
              <a:rPr lang="ko-KR" altLang="en-US" dirty="0"/>
              <a:t>가능</a:t>
            </a:r>
            <a:endParaRPr lang="en-US" altLang="ko-KR" dirty="0"/>
          </a:p>
        </p:txBody>
      </p:sp>
      <p:sp>
        <p:nvSpPr>
          <p:cNvPr id="8208" name="Rectangle 16"/>
          <p:cNvSpPr>
            <a:spLocks/>
          </p:cNvSpPr>
          <p:nvPr/>
        </p:nvSpPr>
        <p:spPr bwMode="auto">
          <a:xfrm>
            <a:off x="8857551" y="6120634"/>
            <a:ext cx="3136710" cy="5635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093" tIns="27093" rIns="27093" bIns="27093"/>
          <a:lstStyle/>
          <a:p>
            <a:pPr algn="ctr"/>
            <a:r>
              <a:rPr lang="ko-KR" altLang="en-US" sz="2400" dirty="0">
                <a:solidFill>
                  <a:schemeClr val="accent1"/>
                </a:solidFill>
                <a:latin typeface="Helvetica Neue Medium" charset="0"/>
                <a:ea typeface="Helvetica Neue Medium" charset="0"/>
                <a:cs typeface="Helvetica Neue Medium" charset="0"/>
                <a:sym typeface="Helvetica Neue Medium" charset="0"/>
              </a:rPr>
              <a:t>관리자</a:t>
            </a:r>
            <a:endParaRPr lang="en-US" altLang="en-US" sz="2400" dirty="0">
              <a:solidFill>
                <a:schemeClr val="accent1"/>
              </a:solidFill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  <p:sp>
        <p:nvSpPr>
          <p:cNvPr id="22" name="Rectangle 1"/>
          <p:cNvSpPr>
            <a:spLocks noGrp="1" noChangeArrowheads="1"/>
          </p:cNvSpPr>
          <p:nvPr>
            <p:ph type="title"/>
          </p:nvPr>
        </p:nvSpPr>
        <p:spPr>
          <a:xfrm>
            <a:off x="0" y="556320"/>
            <a:ext cx="13003213" cy="1160462"/>
          </a:xfrm>
        </p:spPr>
        <p:txBody>
          <a:bodyPr/>
          <a:lstStyle/>
          <a:p>
            <a:pPr algn="ctr"/>
            <a:r>
              <a:rPr lang="ko-KR" altLang="en-US" sz="6000" dirty="0">
                <a:solidFill>
                  <a:srgbClr val="282828"/>
                </a:solidFill>
                <a:latin typeface="Roboto Bold" charset="0"/>
                <a:ea typeface="Roboto Bold" charset="0"/>
                <a:cs typeface="Roboto Bold" charset="0"/>
                <a:sym typeface="Roboto Bold" charset="0"/>
              </a:rPr>
              <a:t>주요 기능 </a:t>
            </a:r>
            <a:endParaRPr lang="en-US" altLang="en-US" sz="6000" dirty="0">
              <a:solidFill>
                <a:srgbClr val="282828"/>
              </a:solidFill>
              <a:latin typeface="Roboto Bold" charset="0"/>
              <a:ea typeface="Roboto Bold" charset="0"/>
              <a:cs typeface="Roboto Bold" charset="0"/>
              <a:sym typeface="Roboto Bold" charset="0"/>
            </a:endParaRPr>
          </a:p>
        </p:txBody>
      </p:sp>
      <p:sp>
        <p:nvSpPr>
          <p:cNvPr id="15" name="Oval 14"/>
          <p:cNvSpPr>
            <a:spLocks/>
          </p:cNvSpPr>
          <p:nvPr/>
        </p:nvSpPr>
        <p:spPr bwMode="auto">
          <a:xfrm>
            <a:off x="3371850" y="2851349"/>
            <a:ext cx="855663" cy="855662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>
            <a:noFill/>
          </a:ln>
          <a:effectLst/>
        </p:spPr>
        <p:txBody>
          <a:bodyPr lIns="27093" tIns="27093" rIns="27093" bIns="27093" anchor="ctr"/>
          <a:lstStyle/>
          <a:p>
            <a:pPr algn="ctr"/>
            <a:endParaRPr lang="en-US" altLang="en-US" sz="2200" dirty="0">
              <a:solidFill>
                <a:srgbClr val="FFFFFF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17" name="Oval 16"/>
          <p:cNvSpPr>
            <a:spLocks/>
          </p:cNvSpPr>
          <p:nvPr/>
        </p:nvSpPr>
        <p:spPr bwMode="auto">
          <a:xfrm>
            <a:off x="7150472" y="2792611"/>
            <a:ext cx="855663" cy="914400"/>
          </a:xfrm>
          <a:prstGeom prst="ellipse">
            <a:avLst/>
          </a:prstGeom>
          <a:blipFill>
            <a:blip r:embed="rId6"/>
            <a:stretch>
              <a:fillRect l="-15028"/>
            </a:stretch>
          </a:blipFill>
          <a:ln>
            <a:noFill/>
          </a:ln>
          <a:effectLst/>
        </p:spPr>
        <p:txBody>
          <a:bodyPr lIns="27093" tIns="27093" rIns="27093" bIns="27093" anchor="ctr"/>
          <a:lstStyle/>
          <a:p>
            <a:pPr algn="ctr"/>
            <a:endParaRPr lang="en-US" altLang="en-US" sz="2200" dirty="0">
              <a:solidFill>
                <a:srgbClr val="FFFFFF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19" name="Oval 18"/>
          <p:cNvSpPr>
            <a:spLocks/>
          </p:cNvSpPr>
          <p:nvPr/>
        </p:nvSpPr>
        <p:spPr bwMode="auto">
          <a:xfrm>
            <a:off x="11091863" y="2851349"/>
            <a:ext cx="855662" cy="855662"/>
          </a:xfrm>
          <a:prstGeom prst="ellipse">
            <a:avLst/>
          </a:prstGeom>
          <a:blipFill>
            <a:blip r:embed="rId7"/>
            <a:stretch>
              <a:fillRect/>
            </a:stretch>
          </a:blipFill>
          <a:ln>
            <a:noFill/>
          </a:ln>
          <a:effectLst/>
        </p:spPr>
        <p:txBody>
          <a:bodyPr lIns="27093" tIns="27093" rIns="27093" bIns="27093" anchor="ctr"/>
          <a:lstStyle/>
          <a:p>
            <a:pPr algn="ctr"/>
            <a:endParaRPr lang="en-US" altLang="en-US" sz="2200">
              <a:solidFill>
                <a:srgbClr val="FFFFFF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pic>
        <p:nvPicPr>
          <p:cNvPr id="20" name="그림 1">
            <a:extLst>
              <a:ext uri="{FF2B5EF4-FFF2-40B4-BE49-F238E27FC236}">
                <a16:creationId xmlns:a16="http://schemas.microsoft.com/office/drawing/2014/main" xmlns="" id="{BBBD7D1F-B124-4ABC-B6A8-3D5242C6602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750872" y="8385609"/>
            <a:ext cx="1100815" cy="1061095"/>
          </a:xfrm>
          <a:prstGeom prst="rect">
            <a:avLst/>
          </a:prstGeom>
        </p:spPr>
      </p:pic>
      <p:sp>
        <p:nvSpPr>
          <p:cNvPr id="23" name="Line 5">
            <a:extLst>
              <a:ext uri="{FF2B5EF4-FFF2-40B4-BE49-F238E27FC236}">
                <a16:creationId xmlns:a16="http://schemas.microsoft.com/office/drawing/2014/main" xmlns="" id="{01298FF9-EF3F-4B93-81E4-A2471BE7D172}"/>
              </a:ext>
            </a:extLst>
          </p:cNvPr>
          <p:cNvSpPr>
            <a:spLocks noChangeShapeType="1"/>
          </p:cNvSpPr>
          <p:nvPr/>
        </p:nvSpPr>
        <p:spPr bwMode="auto">
          <a:xfrm>
            <a:off x="6034614" y="2068488"/>
            <a:ext cx="984250" cy="0"/>
          </a:xfrm>
          <a:prstGeom prst="line">
            <a:avLst/>
          </a:prstGeom>
          <a:noFill/>
          <a:ln w="10160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093" tIns="27093" rIns="27093" bIns="27093" anchor="ctr"/>
          <a:lstStyle/>
          <a:p>
            <a:pPr algn="ctr"/>
            <a:endParaRPr lang="en-US" altLang="en-US" sz="2200">
              <a:solidFill>
                <a:srgbClr val="000000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24" name="Rectangle 7"/>
          <p:cNvSpPr>
            <a:spLocks/>
          </p:cNvSpPr>
          <p:nvPr/>
        </p:nvSpPr>
        <p:spPr bwMode="auto">
          <a:xfrm>
            <a:off x="999555" y="6677000"/>
            <a:ext cx="3558629" cy="11520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093" tIns="27093" rIns="27093" bIns="27093"/>
          <a:lstStyle/>
          <a:p>
            <a:pPr algn="ctr"/>
            <a:r>
              <a:rPr lang="en-US" altLang="ko-KR" dirty="0"/>
              <a:t>- </a:t>
            </a:r>
            <a:r>
              <a:rPr lang="ko-KR" altLang="en-US" dirty="0"/>
              <a:t>태그 후 대기장소 밖에서</a:t>
            </a:r>
            <a:endParaRPr lang="en-US" altLang="ko-KR" dirty="0"/>
          </a:p>
          <a:p>
            <a:pPr algn="ctr"/>
            <a:r>
              <a:rPr lang="ko-KR" altLang="en-US" dirty="0"/>
              <a:t>대기시간 확인 가능</a:t>
            </a:r>
            <a:endParaRPr lang="en-US" altLang="ko-KR" dirty="0"/>
          </a:p>
          <a:p>
            <a:pPr algn="ctr"/>
            <a:r>
              <a:rPr lang="en-US" altLang="ko-KR" dirty="0"/>
              <a:t>- </a:t>
            </a:r>
            <a:r>
              <a:rPr lang="ko-KR" altLang="en-US" dirty="0"/>
              <a:t>동시에 여러 방문 장소의</a:t>
            </a:r>
            <a:endParaRPr lang="en-US" altLang="ko-KR" dirty="0"/>
          </a:p>
          <a:p>
            <a:pPr algn="ctr"/>
            <a:r>
              <a:rPr lang="ko-KR" altLang="en-US" dirty="0"/>
              <a:t>대기표 수령 가능</a:t>
            </a:r>
            <a:endParaRPr lang="en-US" altLang="en-US" dirty="0"/>
          </a:p>
        </p:txBody>
      </p:sp>
      <p:sp>
        <p:nvSpPr>
          <p:cNvPr id="25" name="Rectangle 8"/>
          <p:cNvSpPr>
            <a:spLocks/>
          </p:cNvSpPr>
          <p:nvPr/>
        </p:nvSpPr>
        <p:spPr bwMode="auto">
          <a:xfrm>
            <a:off x="1206979" y="6100936"/>
            <a:ext cx="3135181" cy="5635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093" tIns="27093" rIns="27093" bIns="27093"/>
          <a:lstStyle/>
          <a:p>
            <a:pPr algn="ctr"/>
            <a:r>
              <a:rPr lang="ko-KR" altLang="en-US" sz="2400" dirty="0">
                <a:solidFill>
                  <a:schemeClr val="accent1"/>
                </a:solidFill>
                <a:latin typeface="Helvetica Neue Medium" charset="0"/>
                <a:ea typeface="Helvetica Neue Medium" charset="0"/>
                <a:cs typeface="Helvetica Neue Medium" charset="0"/>
                <a:sym typeface="Helvetica Neue Medium" charset="0"/>
              </a:rPr>
              <a:t>사용자</a:t>
            </a:r>
            <a:endParaRPr lang="en-US" altLang="en-US" sz="2400" dirty="0">
              <a:solidFill>
                <a:schemeClr val="accent1"/>
              </a:solidFill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  <p:sp>
        <p:nvSpPr>
          <p:cNvPr id="26" name="직사각형 7">
            <a:extLst>
              <a:ext uri="{FF2B5EF4-FFF2-40B4-BE49-F238E27FC236}">
                <a16:creationId xmlns:a16="http://schemas.microsoft.com/office/drawing/2014/main" xmlns="" id="{D9CA774D-B573-4AB4-8FE6-FCC6014F4536}"/>
              </a:ext>
            </a:extLst>
          </p:cNvPr>
          <p:cNvSpPr/>
          <p:nvPr/>
        </p:nvSpPr>
        <p:spPr bwMode="auto">
          <a:xfrm>
            <a:off x="0" y="8477200"/>
            <a:ext cx="5528666" cy="12764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vert="horz" wrap="square" lIns="27093" tIns="27093" rIns="27093" bIns="27093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585788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rgbClr val="525860"/>
              </a:solidFill>
              <a:effectLst/>
              <a:latin typeface="Roboto Regular" charset="0"/>
              <a:ea typeface="Roboto Regular" charset="0"/>
              <a:cs typeface="Roboto Regular" charset="0"/>
              <a:sym typeface="Roboto 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2671274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7">
            <a:extLst>
              <a:ext uri="{FF2B5EF4-FFF2-40B4-BE49-F238E27FC236}">
                <a16:creationId xmlns:a16="http://schemas.microsoft.com/office/drawing/2014/main" xmlns="" id="{D9CA774D-B573-4AB4-8FE6-FCC6014F4536}"/>
              </a:ext>
            </a:extLst>
          </p:cNvPr>
          <p:cNvSpPr/>
          <p:nvPr/>
        </p:nvSpPr>
        <p:spPr bwMode="auto">
          <a:xfrm>
            <a:off x="0" y="8477200"/>
            <a:ext cx="5528666" cy="12764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vert="horz" wrap="square" lIns="27093" tIns="27093" rIns="27093" bIns="27093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585788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rgbClr val="525860"/>
              </a:solidFill>
              <a:effectLst/>
              <a:latin typeface="Roboto Regular" charset="0"/>
              <a:ea typeface="Roboto Regular" charset="0"/>
              <a:cs typeface="Roboto Regular" charset="0"/>
              <a:sym typeface="Roboto Regular" charset="0"/>
            </a:endParaRPr>
          </a:p>
        </p:txBody>
      </p:sp>
      <p:sp>
        <p:nvSpPr>
          <p:cNvPr id="10241" name="Rectangle 1"/>
          <p:cNvSpPr>
            <a:spLocks noGrp="1" noChangeArrowheads="1"/>
          </p:cNvSpPr>
          <p:nvPr>
            <p:ph type="title"/>
          </p:nvPr>
        </p:nvSpPr>
        <p:spPr>
          <a:xfrm>
            <a:off x="0" y="554038"/>
            <a:ext cx="13003213" cy="1160462"/>
          </a:xfrm>
        </p:spPr>
        <p:txBody>
          <a:bodyPr/>
          <a:lstStyle/>
          <a:p>
            <a:pPr algn="ctr"/>
            <a:r>
              <a:rPr lang="ko-KR" altLang="en-US" sz="6000" dirty="0">
                <a:solidFill>
                  <a:srgbClr val="282828"/>
                </a:solidFill>
                <a:latin typeface="Roboto Bold" charset="0"/>
                <a:ea typeface="Roboto Bold" charset="0"/>
                <a:cs typeface="Roboto Bold" charset="0"/>
                <a:sym typeface="Roboto Bold" charset="0"/>
              </a:rPr>
              <a:t>부가 기능</a:t>
            </a:r>
            <a:endParaRPr lang="en-US" altLang="en-US" sz="6000" dirty="0">
              <a:solidFill>
                <a:srgbClr val="282828"/>
              </a:solidFill>
              <a:latin typeface="Roboto Bold" charset="0"/>
              <a:ea typeface="Roboto Bold" charset="0"/>
              <a:cs typeface="Roboto Bold" charset="0"/>
              <a:sym typeface="Roboto Bold" charset="0"/>
            </a:endParaRPr>
          </a:p>
        </p:txBody>
      </p:sp>
      <p:sp>
        <p:nvSpPr>
          <p:cNvPr id="10242" name="Rectangle 2"/>
          <p:cNvSpPr>
            <a:spLocks/>
          </p:cNvSpPr>
          <p:nvPr/>
        </p:nvSpPr>
        <p:spPr bwMode="auto">
          <a:xfrm>
            <a:off x="12226108" y="8750300"/>
            <a:ext cx="311197" cy="3317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27093" tIns="27093" rIns="27093" bIns="27093">
            <a:spAutoFit/>
          </a:bodyPr>
          <a:lstStyle/>
          <a:p>
            <a:pPr algn="ctr"/>
            <a:r>
              <a:rPr lang="en-US" altLang="en-US" dirty="0" smtClean="0">
                <a:solidFill>
                  <a:srgbClr val="FFFFFF"/>
                </a:solidFill>
              </a:rPr>
              <a:t>10</a:t>
            </a:r>
            <a:endParaRPr lang="en-US" altLang="en-US" dirty="0">
              <a:solidFill>
                <a:srgbClr val="FFFFFF"/>
              </a:solidFill>
            </a:endParaRPr>
          </a:p>
        </p:txBody>
      </p:sp>
      <p:sp>
        <p:nvSpPr>
          <p:cNvPr id="28" name="Line 5">
            <a:extLst>
              <a:ext uri="{FF2B5EF4-FFF2-40B4-BE49-F238E27FC236}">
                <a16:creationId xmlns:a16="http://schemas.microsoft.com/office/drawing/2014/main" xmlns="" id="{01298FF9-EF3F-4B93-81E4-A2471BE7D172}"/>
              </a:ext>
            </a:extLst>
          </p:cNvPr>
          <p:cNvSpPr>
            <a:spLocks noChangeShapeType="1"/>
          </p:cNvSpPr>
          <p:nvPr/>
        </p:nvSpPr>
        <p:spPr bwMode="auto">
          <a:xfrm>
            <a:off x="6034614" y="2068488"/>
            <a:ext cx="984250" cy="0"/>
          </a:xfrm>
          <a:prstGeom prst="line">
            <a:avLst/>
          </a:prstGeom>
          <a:noFill/>
          <a:ln w="10160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093" tIns="27093" rIns="27093" bIns="27093" anchor="ctr"/>
          <a:lstStyle/>
          <a:p>
            <a:pPr algn="ctr"/>
            <a:endParaRPr lang="en-US" altLang="en-US" sz="2200">
              <a:solidFill>
                <a:srgbClr val="000000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pic>
        <p:nvPicPr>
          <p:cNvPr id="24" name="그림 1">
            <a:extLst>
              <a:ext uri="{FF2B5EF4-FFF2-40B4-BE49-F238E27FC236}">
                <a16:creationId xmlns:a16="http://schemas.microsoft.com/office/drawing/2014/main" xmlns="" id="{BBBD7D1F-B124-4ABC-B6A8-3D5242C660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872" y="8385609"/>
            <a:ext cx="1100815" cy="1061095"/>
          </a:xfrm>
          <a:prstGeom prst="rect">
            <a:avLst/>
          </a:prstGeom>
        </p:spPr>
      </p:pic>
      <p:sp>
        <p:nvSpPr>
          <p:cNvPr id="25" name="Rectangle 9"/>
          <p:cNvSpPr>
            <a:spLocks/>
          </p:cNvSpPr>
          <p:nvPr/>
        </p:nvSpPr>
        <p:spPr bwMode="auto">
          <a:xfrm>
            <a:off x="3694088" y="5437932"/>
            <a:ext cx="1517512" cy="7507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093" tIns="27093" rIns="27093" bIns="27093"/>
          <a:lstStyle/>
          <a:p>
            <a:r>
              <a:rPr lang="ko-KR" altLang="en-US" sz="2000" b="1" dirty="0"/>
              <a:t>알람 </a:t>
            </a:r>
            <a:endParaRPr lang="en-US" altLang="en-US" sz="2000" b="1" dirty="0"/>
          </a:p>
        </p:txBody>
      </p:sp>
      <p:sp>
        <p:nvSpPr>
          <p:cNvPr id="29" name="Rectangle 12"/>
          <p:cNvSpPr>
            <a:spLocks/>
          </p:cNvSpPr>
          <p:nvPr/>
        </p:nvSpPr>
        <p:spPr bwMode="auto">
          <a:xfrm>
            <a:off x="8590632" y="5419287"/>
            <a:ext cx="2027654" cy="369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093" tIns="27093" rIns="27093" bIns="27093"/>
          <a:lstStyle/>
          <a:p>
            <a:r>
              <a:rPr lang="ko-KR" altLang="en-US" sz="2000" b="1" dirty="0"/>
              <a:t>업무 선택</a:t>
            </a:r>
            <a:endParaRPr lang="en-US" altLang="en-US" sz="2000" b="1" dirty="0"/>
          </a:p>
        </p:txBody>
      </p:sp>
      <p:sp>
        <p:nvSpPr>
          <p:cNvPr id="32" name="Rectangle 20"/>
          <p:cNvSpPr>
            <a:spLocks/>
          </p:cNvSpPr>
          <p:nvPr/>
        </p:nvSpPr>
        <p:spPr bwMode="auto">
          <a:xfrm>
            <a:off x="2554070" y="8750300"/>
            <a:ext cx="3611609" cy="13384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093" tIns="27093" rIns="27093" bIns="27093"/>
          <a:lstStyle/>
          <a:p>
            <a:r>
              <a:rPr lang="ko-KR" altLang="en-US" sz="2000" b="1" dirty="0"/>
              <a:t>종이 번호 대기표 출력 가능</a:t>
            </a:r>
            <a:endParaRPr lang="en-US" altLang="en-US" sz="2000" b="1" dirty="0"/>
          </a:p>
        </p:txBody>
      </p:sp>
      <p:sp>
        <p:nvSpPr>
          <p:cNvPr id="35" name="Rectangle 24"/>
          <p:cNvSpPr>
            <a:spLocks/>
          </p:cNvSpPr>
          <p:nvPr/>
        </p:nvSpPr>
        <p:spPr bwMode="auto">
          <a:xfrm>
            <a:off x="8240078" y="8778170"/>
            <a:ext cx="3611609" cy="13370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093" tIns="27093" rIns="27093" bIns="27093"/>
          <a:lstStyle/>
          <a:p>
            <a:r>
              <a:rPr lang="ko-KR" altLang="en-US" sz="2000" b="1" dirty="0"/>
              <a:t>취소 및 순서 미루기</a:t>
            </a:r>
            <a:endParaRPr lang="en-US" altLang="en-US" sz="2000" b="1" dirty="0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xmlns="" id="{2643DB00-3981-41F3-9BC8-8A8EF2DBE679}"/>
              </a:ext>
            </a:extLst>
          </p:cNvPr>
          <p:cNvSpPr/>
          <p:nvPr/>
        </p:nvSpPr>
        <p:spPr bwMode="auto">
          <a:xfrm>
            <a:off x="2834032" y="2744646"/>
            <a:ext cx="2351203" cy="2351203"/>
          </a:xfrm>
          <a:prstGeom prst="ellipse">
            <a:avLst/>
          </a:prstGeom>
          <a:blipFill dpi="0" rotWithShape="0">
            <a:blip r:embed="rId3"/>
            <a:srcRect/>
            <a:stretch>
              <a:fillRect/>
            </a:stretch>
          </a:blipFill>
          <a:ln w="12700" cap="flat" cmpd="sng" algn="ctr">
            <a:solidFill>
              <a:srgbClr val="000000"/>
            </a:solidFill>
            <a:prstDash val="solid"/>
            <a:miter lim="400000"/>
            <a:headEnd type="none" w="med" len="med"/>
            <a:tailEnd type="none" w="med" len="med"/>
          </a:ln>
          <a:effectLst>
            <a:outerShdw blurRad="12700" dist="127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27093" tIns="27093" rIns="27093" bIns="27093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585788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rgbClr val="525860"/>
              </a:solidFill>
              <a:effectLst/>
              <a:latin typeface="Roboto Regular" charset="0"/>
              <a:ea typeface="Roboto Regular" charset="0"/>
              <a:cs typeface="Roboto Regular" charset="0"/>
              <a:sym typeface="Roboto Regular" charset="0"/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xmlns="" id="{FFADDDDD-9893-4992-9FE2-9DF73A260479}"/>
              </a:ext>
            </a:extLst>
          </p:cNvPr>
          <p:cNvSpPr/>
          <p:nvPr/>
        </p:nvSpPr>
        <p:spPr bwMode="auto">
          <a:xfrm>
            <a:off x="7942560" y="2744645"/>
            <a:ext cx="2351203" cy="2351203"/>
          </a:xfrm>
          <a:prstGeom prst="ellipse">
            <a:avLst/>
          </a:prstGeom>
          <a:blipFill dpi="0" rotWithShape="0">
            <a:blip r:embed="rId4"/>
            <a:srcRect/>
            <a:stretch>
              <a:fillRect/>
            </a:stretch>
          </a:blipFill>
          <a:ln w="12700" cap="flat" cmpd="sng" algn="ctr">
            <a:solidFill>
              <a:srgbClr val="000000"/>
            </a:solidFill>
            <a:prstDash val="solid"/>
            <a:miter lim="400000"/>
            <a:headEnd type="none" w="med" len="med"/>
            <a:tailEnd type="none" w="med" len="med"/>
          </a:ln>
          <a:effectLst>
            <a:outerShdw blurRad="12700" dist="127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27093" tIns="27093" rIns="27093" bIns="27093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585788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rgbClr val="525860"/>
              </a:solidFill>
              <a:effectLst/>
              <a:latin typeface="Roboto Regular" charset="0"/>
              <a:ea typeface="Roboto Regular" charset="0"/>
              <a:cs typeface="Roboto Regular" charset="0"/>
              <a:sym typeface="Roboto Regular" charset="0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xmlns="" id="{9E15A25C-D1E6-44FD-AC41-1537AAF0DAE3}"/>
              </a:ext>
            </a:extLst>
          </p:cNvPr>
          <p:cNvSpPr/>
          <p:nvPr/>
        </p:nvSpPr>
        <p:spPr bwMode="auto">
          <a:xfrm>
            <a:off x="8082603" y="6188658"/>
            <a:ext cx="2351203" cy="2351203"/>
          </a:xfrm>
          <a:prstGeom prst="ellipse">
            <a:avLst/>
          </a:prstGeom>
          <a:blipFill dpi="0" rotWithShape="0">
            <a:blip r:embed="rId5"/>
            <a:srcRect/>
            <a:stretch>
              <a:fillRect/>
            </a:stretch>
          </a:blipFill>
          <a:ln w="12700" cap="flat" cmpd="sng" algn="ctr">
            <a:solidFill>
              <a:srgbClr val="000000"/>
            </a:solidFill>
            <a:prstDash val="solid"/>
            <a:miter lim="400000"/>
            <a:headEnd type="none" w="med" len="med"/>
            <a:tailEnd type="none" w="med" len="med"/>
          </a:ln>
          <a:effectLst>
            <a:outerShdw blurRad="12700" dist="127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27093" tIns="27093" rIns="27093" bIns="27093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585788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rgbClr val="525860"/>
              </a:solidFill>
              <a:effectLst/>
              <a:latin typeface="Roboto Regular" charset="0"/>
              <a:ea typeface="Roboto Regular" charset="0"/>
              <a:cs typeface="Roboto Regular" charset="0"/>
              <a:sym typeface="Roboto Regular" charset="0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xmlns="" id="{2B44DD3A-2489-48EC-867E-C854C31EE465}"/>
              </a:ext>
            </a:extLst>
          </p:cNvPr>
          <p:cNvSpPr/>
          <p:nvPr/>
        </p:nvSpPr>
        <p:spPr bwMode="auto">
          <a:xfrm>
            <a:off x="2860397" y="6208789"/>
            <a:ext cx="2351203" cy="2351203"/>
          </a:xfrm>
          <a:prstGeom prst="ellipse">
            <a:avLst/>
          </a:prstGeom>
          <a:blipFill dpi="0" rotWithShape="0">
            <a:blip r:embed="rId6"/>
            <a:srcRect/>
            <a:stretch>
              <a:fillRect/>
            </a:stretch>
          </a:blipFill>
          <a:ln w="12700" cap="flat" cmpd="sng" algn="ctr">
            <a:solidFill>
              <a:srgbClr val="000000"/>
            </a:solidFill>
            <a:prstDash val="solid"/>
            <a:miter lim="400000"/>
            <a:headEnd type="none" w="med" len="med"/>
            <a:tailEnd type="none" w="med" len="med"/>
          </a:ln>
          <a:effectLst>
            <a:outerShdw blurRad="12700" dist="127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27093" tIns="27093" rIns="27093" bIns="27093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585788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 dirty="0">
              <a:ln>
                <a:noFill/>
              </a:ln>
              <a:solidFill>
                <a:srgbClr val="525860"/>
              </a:solidFill>
              <a:effectLst/>
              <a:latin typeface="Roboto Regular" charset="0"/>
              <a:ea typeface="Roboto Regular" charset="0"/>
              <a:cs typeface="Roboto Regular" charset="0"/>
              <a:sym typeface="Roboto 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9737470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Oval 5">
            <a:extLst>
              <a:ext uri="{FF2B5EF4-FFF2-40B4-BE49-F238E27FC236}">
                <a16:creationId xmlns:a16="http://schemas.microsoft.com/office/drawing/2014/main" xmlns="" id="{D5593F93-2079-4AA0-B232-8F8B4870441A}"/>
              </a:ext>
            </a:extLst>
          </p:cNvPr>
          <p:cNvSpPr>
            <a:spLocks noChangeAspect="1"/>
          </p:cNvSpPr>
          <p:nvPr/>
        </p:nvSpPr>
        <p:spPr bwMode="auto">
          <a:xfrm>
            <a:off x="7054850" y="4824479"/>
            <a:ext cx="2234483" cy="2376421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/>
        </p:spPr>
        <p:txBody>
          <a:bodyPr lIns="27093" tIns="27093" rIns="27093" bIns="27093" anchor="ctr"/>
          <a:lstStyle/>
          <a:p>
            <a:pPr algn="ctr"/>
            <a:endParaRPr lang="en-US" altLang="en-US" sz="2200" dirty="0">
              <a:solidFill>
                <a:srgbClr val="FFFFFF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pic>
        <p:nvPicPr>
          <p:cNvPr id="3" name="그림 2" descr="케이스이(가) 표시된 사진&#10;&#10;높은 신뢰도로 생성된 설명">
            <a:extLst>
              <a:ext uri="{FF2B5EF4-FFF2-40B4-BE49-F238E27FC236}">
                <a16:creationId xmlns:a16="http://schemas.microsoft.com/office/drawing/2014/main" xmlns="" id="{98495880-30B5-4169-8E32-E285977D3D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8974" y="4336003"/>
            <a:ext cx="2191346" cy="2990624"/>
          </a:xfrm>
          <a:prstGeom prst="rect">
            <a:avLst/>
          </a:prstGeom>
        </p:spPr>
      </p:pic>
      <p:sp>
        <p:nvSpPr>
          <p:cNvPr id="14337" name="Rectangle 1"/>
          <p:cNvSpPr>
            <a:spLocks noGrp="1" noChangeArrowheads="1"/>
          </p:cNvSpPr>
          <p:nvPr>
            <p:ph type="title"/>
          </p:nvPr>
        </p:nvSpPr>
        <p:spPr>
          <a:xfrm>
            <a:off x="0" y="554038"/>
            <a:ext cx="13003213" cy="1160462"/>
          </a:xfrm>
        </p:spPr>
        <p:txBody>
          <a:bodyPr/>
          <a:lstStyle/>
          <a:p>
            <a:pPr algn="ctr"/>
            <a:r>
              <a:rPr lang="ko-KR" altLang="en-US" sz="6000" dirty="0">
                <a:solidFill>
                  <a:srgbClr val="282828"/>
                </a:solidFill>
                <a:latin typeface="Roboto Bold" charset="0"/>
                <a:ea typeface="Roboto Bold" charset="0"/>
                <a:cs typeface="Roboto Bold" charset="0"/>
                <a:sym typeface="Roboto Bold" charset="0"/>
              </a:rPr>
              <a:t>사용자 시나리오</a:t>
            </a:r>
            <a:endParaRPr lang="en-US" altLang="en-US" sz="6000" dirty="0">
              <a:solidFill>
                <a:srgbClr val="282828"/>
              </a:solidFill>
              <a:latin typeface="Roboto Bold" charset="0"/>
              <a:ea typeface="Roboto Bold" charset="0"/>
              <a:cs typeface="Roboto Bold" charset="0"/>
              <a:sym typeface="Roboto Bold" charset="0"/>
            </a:endParaRPr>
          </a:p>
        </p:txBody>
      </p:sp>
      <p:sp>
        <p:nvSpPr>
          <p:cNvPr id="14338" name="Rectangle 2"/>
          <p:cNvSpPr>
            <a:spLocks/>
          </p:cNvSpPr>
          <p:nvPr/>
        </p:nvSpPr>
        <p:spPr bwMode="auto">
          <a:xfrm>
            <a:off x="12234668" y="8750300"/>
            <a:ext cx="294076" cy="3317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27093" tIns="27093" rIns="27093" bIns="27093">
            <a:spAutoFit/>
          </a:bodyPr>
          <a:lstStyle/>
          <a:p>
            <a:pPr algn="ctr"/>
            <a:r>
              <a:rPr lang="en-US" altLang="en-US" dirty="0" smtClean="0">
                <a:solidFill>
                  <a:srgbClr val="FFFFFF"/>
                </a:solidFill>
              </a:rPr>
              <a:t>11</a:t>
            </a:r>
            <a:endParaRPr lang="en-US" altLang="en-US" dirty="0">
              <a:solidFill>
                <a:srgbClr val="FFFFFF"/>
              </a:solidFill>
            </a:endParaRPr>
          </a:p>
        </p:txBody>
      </p:sp>
      <p:sp>
        <p:nvSpPr>
          <p:cNvPr id="14351" name="AutoShape 15"/>
          <p:cNvSpPr>
            <a:spLocks/>
          </p:cNvSpPr>
          <p:nvPr/>
        </p:nvSpPr>
        <p:spPr bwMode="auto">
          <a:xfrm>
            <a:off x="8897220" y="6192532"/>
            <a:ext cx="392113" cy="37623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5696" y="1840"/>
                </a:moveTo>
                <a:lnTo>
                  <a:pt x="4320" y="200"/>
                </a:lnTo>
                <a:cubicBezTo>
                  <a:pt x="1950" y="2280"/>
                  <a:pt x="191" y="5360"/>
                  <a:pt x="0" y="8640"/>
                </a:cubicBezTo>
                <a:lnTo>
                  <a:pt x="2141" y="8640"/>
                </a:lnTo>
                <a:cubicBezTo>
                  <a:pt x="2332" y="5760"/>
                  <a:pt x="3517" y="3280"/>
                  <a:pt x="5696" y="1840"/>
                </a:cubicBezTo>
                <a:close/>
                <a:moveTo>
                  <a:pt x="19650" y="8640"/>
                </a:moveTo>
                <a:lnTo>
                  <a:pt x="21600" y="8640"/>
                </a:lnTo>
                <a:cubicBezTo>
                  <a:pt x="21409" y="5360"/>
                  <a:pt x="19841" y="2280"/>
                  <a:pt x="17471" y="200"/>
                </a:cubicBezTo>
                <a:lnTo>
                  <a:pt x="15904" y="1840"/>
                </a:lnTo>
                <a:cubicBezTo>
                  <a:pt x="18045" y="3280"/>
                  <a:pt x="19421" y="5760"/>
                  <a:pt x="19650" y="8640"/>
                </a:cubicBezTo>
                <a:close/>
                <a:moveTo>
                  <a:pt x="17471" y="9240"/>
                </a:moveTo>
                <a:cubicBezTo>
                  <a:pt x="17471" y="5960"/>
                  <a:pt x="15330" y="3280"/>
                  <a:pt x="12348" y="2480"/>
                </a:cubicBezTo>
                <a:lnTo>
                  <a:pt x="12348" y="1640"/>
                </a:lnTo>
                <a:cubicBezTo>
                  <a:pt x="12348" y="840"/>
                  <a:pt x="11584" y="0"/>
                  <a:pt x="10781" y="0"/>
                </a:cubicBezTo>
                <a:cubicBezTo>
                  <a:pt x="10016" y="0"/>
                  <a:pt x="9213" y="840"/>
                  <a:pt x="9213" y="1640"/>
                </a:cubicBezTo>
                <a:lnTo>
                  <a:pt x="9213" y="2480"/>
                </a:lnTo>
                <a:cubicBezTo>
                  <a:pt x="6270" y="3280"/>
                  <a:pt x="4129" y="5960"/>
                  <a:pt x="4129" y="9240"/>
                </a:cubicBezTo>
                <a:lnTo>
                  <a:pt x="4129" y="15200"/>
                </a:lnTo>
                <a:lnTo>
                  <a:pt x="2141" y="17280"/>
                </a:lnTo>
                <a:lnTo>
                  <a:pt x="2141" y="18280"/>
                </a:lnTo>
                <a:lnTo>
                  <a:pt x="19650" y="18280"/>
                </a:lnTo>
                <a:lnTo>
                  <a:pt x="19650" y="17280"/>
                </a:lnTo>
                <a:lnTo>
                  <a:pt x="17471" y="15200"/>
                </a:lnTo>
                <a:lnTo>
                  <a:pt x="17471" y="9240"/>
                </a:lnTo>
                <a:close/>
                <a:moveTo>
                  <a:pt x="10781" y="21600"/>
                </a:moveTo>
                <a:lnTo>
                  <a:pt x="11201" y="21600"/>
                </a:lnTo>
                <a:cubicBezTo>
                  <a:pt x="11966" y="21400"/>
                  <a:pt x="12348" y="20960"/>
                  <a:pt x="12769" y="20360"/>
                </a:cubicBezTo>
                <a:cubicBezTo>
                  <a:pt x="12769" y="20160"/>
                  <a:pt x="12960" y="19720"/>
                  <a:pt x="12960" y="19520"/>
                </a:cubicBezTo>
                <a:lnTo>
                  <a:pt x="8831" y="19520"/>
                </a:lnTo>
                <a:cubicBezTo>
                  <a:pt x="8831" y="20560"/>
                  <a:pt x="9634" y="21600"/>
                  <a:pt x="10781" y="2160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45720" rIns="45720" anchor="ctr"/>
          <a:lstStyle>
            <a:lvl1pPr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1pPr>
            <a:lvl2pPr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2pPr>
            <a:lvl3pPr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3pPr>
            <a:lvl4pPr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4pPr>
            <a:lvl5pPr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5pPr>
            <a:lvl6pPr marL="457200" indent="91440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6pPr>
            <a:lvl7pPr marL="914400" indent="91440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7pPr>
            <a:lvl8pPr marL="1371600" indent="91440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8pPr>
            <a:lvl9pPr marL="1828800" indent="91440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9pPr>
          </a:lstStyle>
          <a:p>
            <a:pPr defTabSz="914400"/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21" name="Oval 5">
            <a:extLst>
              <a:ext uri="{FF2B5EF4-FFF2-40B4-BE49-F238E27FC236}">
                <a16:creationId xmlns:a16="http://schemas.microsoft.com/office/drawing/2014/main" xmlns="" id="{90BF1D66-F0A1-496F-B4DC-AF528D241B7D}"/>
              </a:ext>
            </a:extLst>
          </p:cNvPr>
          <p:cNvSpPr>
            <a:spLocks noChangeAspect="1"/>
          </p:cNvSpPr>
          <p:nvPr/>
        </p:nvSpPr>
        <p:spPr bwMode="auto">
          <a:xfrm>
            <a:off x="169860" y="4741818"/>
            <a:ext cx="1918422" cy="2440947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>
            <a:noFill/>
          </a:ln>
          <a:effectLst/>
        </p:spPr>
        <p:txBody>
          <a:bodyPr lIns="27093" tIns="27093" rIns="27093" bIns="27093" anchor="ctr"/>
          <a:lstStyle/>
          <a:p>
            <a:pPr algn="ctr"/>
            <a:endParaRPr lang="en-US" altLang="en-US" sz="2200" dirty="0">
              <a:solidFill>
                <a:srgbClr val="FFFFFF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24" name="Oval 5">
            <a:extLst>
              <a:ext uri="{FF2B5EF4-FFF2-40B4-BE49-F238E27FC236}">
                <a16:creationId xmlns:a16="http://schemas.microsoft.com/office/drawing/2014/main" xmlns="" id="{BC824769-12F1-412F-9ECE-E267926CC1DC}"/>
              </a:ext>
            </a:extLst>
          </p:cNvPr>
          <p:cNvSpPr>
            <a:spLocks noChangeAspect="1"/>
          </p:cNvSpPr>
          <p:nvPr/>
        </p:nvSpPr>
        <p:spPr bwMode="auto">
          <a:xfrm>
            <a:off x="10576760" y="4540886"/>
            <a:ext cx="2234483" cy="2699073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>
            <a:noFill/>
          </a:ln>
          <a:effectLst/>
        </p:spPr>
        <p:txBody>
          <a:bodyPr lIns="27093" tIns="27093" rIns="27093" bIns="27093" anchor="ctr"/>
          <a:lstStyle/>
          <a:p>
            <a:pPr algn="ctr"/>
            <a:endParaRPr lang="en-US" altLang="en-US" sz="2200" dirty="0">
              <a:solidFill>
                <a:srgbClr val="FFFFFF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58EC2A0E-9799-4B1F-98F3-B33FF089E67D}"/>
              </a:ext>
            </a:extLst>
          </p:cNvPr>
          <p:cNvSpPr txBox="1"/>
          <p:nvPr/>
        </p:nvSpPr>
        <p:spPr>
          <a:xfrm>
            <a:off x="2412695" y="4824479"/>
            <a:ext cx="1504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</a:t>
            </a:r>
            <a:r>
              <a:rPr lang="ko-KR" altLang="en-US" dirty="0"/>
              <a:t>사용자 </a:t>
            </a:r>
            <a:r>
              <a:rPr lang="en-US" altLang="ko-KR" dirty="0"/>
              <a:t>ID </a:t>
            </a:r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1AD5D44E-31B1-49A3-A536-E7B7DFC1E46C}"/>
              </a:ext>
            </a:extLst>
          </p:cNvPr>
          <p:cNvSpPr txBox="1"/>
          <p:nvPr/>
        </p:nvSpPr>
        <p:spPr>
          <a:xfrm>
            <a:off x="5355813" y="4613623"/>
            <a:ext cx="2162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사용자 </a:t>
            </a:r>
            <a:r>
              <a:rPr lang="en-US" altLang="ko-KR" dirty="0"/>
              <a:t>ID </a:t>
            </a:r>
            <a:r>
              <a:rPr lang="ko-KR" altLang="en-US" dirty="0"/>
              <a:t>등록</a:t>
            </a:r>
            <a:endParaRPr lang="en-US" altLang="ko-KR" dirty="0"/>
          </a:p>
        </p:txBody>
      </p:sp>
      <p:sp>
        <p:nvSpPr>
          <p:cNvPr id="37" name="화살표: 왼쪽 36">
            <a:extLst>
              <a:ext uri="{FF2B5EF4-FFF2-40B4-BE49-F238E27FC236}">
                <a16:creationId xmlns:a16="http://schemas.microsoft.com/office/drawing/2014/main" xmlns="" id="{0629D5B7-6A52-41E2-A155-7FEB4A4D9549}"/>
              </a:ext>
            </a:extLst>
          </p:cNvPr>
          <p:cNvSpPr/>
          <p:nvPr/>
        </p:nvSpPr>
        <p:spPr bwMode="auto">
          <a:xfrm rot="19617710">
            <a:off x="9266417" y="5737981"/>
            <a:ext cx="1606436" cy="396000"/>
          </a:xfrm>
          <a:prstGeom prst="leftArrow">
            <a:avLst/>
          </a:prstGeom>
          <a:solidFill>
            <a:srgbClr val="0070C0"/>
          </a:solidFill>
          <a:ln w="12700" cap="flat" cmpd="sng" algn="ctr">
            <a:solidFill>
              <a:srgbClr val="000000"/>
            </a:solidFill>
            <a:prstDash val="solid"/>
            <a:miter lim="400000"/>
            <a:headEnd type="none" w="med" len="med"/>
            <a:tailEnd type="none" w="med" len="med"/>
          </a:ln>
          <a:effectLst>
            <a:outerShdw blurRad="12700" dist="127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27093" tIns="27093" rIns="27093" bIns="27093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585788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rgbClr val="525860"/>
              </a:solidFill>
              <a:effectLst/>
              <a:latin typeface="Roboto Regular" charset="0"/>
              <a:ea typeface="Roboto Regular" charset="0"/>
              <a:cs typeface="Roboto Regular" charset="0"/>
              <a:sym typeface="Roboto Regular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00867605-AC5A-451D-837D-B182C043C3BF}"/>
              </a:ext>
            </a:extLst>
          </p:cNvPr>
          <p:cNvSpPr txBox="1"/>
          <p:nvPr/>
        </p:nvSpPr>
        <p:spPr>
          <a:xfrm rot="19642459">
            <a:off x="9107511" y="6266994"/>
            <a:ext cx="20280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7. </a:t>
            </a:r>
            <a:r>
              <a:rPr lang="ko-KR" altLang="en-US" dirty="0"/>
              <a:t>대기번호 및</a:t>
            </a:r>
            <a:endParaRPr lang="en-US" altLang="ko-KR" dirty="0"/>
          </a:p>
          <a:p>
            <a:r>
              <a:rPr lang="en-US" altLang="ko-KR" dirty="0"/>
              <a:t>  </a:t>
            </a:r>
            <a:r>
              <a:rPr lang="ko-KR" altLang="en-US" dirty="0"/>
              <a:t>예상시간 전달</a:t>
            </a:r>
          </a:p>
        </p:txBody>
      </p:sp>
      <p:sp>
        <p:nvSpPr>
          <p:cNvPr id="29" name="화살표: 아래로 구부러짐 28">
            <a:extLst>
              <a:ext uri="{FF2B5EF4-FFF2-40B4-BE49-F238E27FC236}">
                <a16:creationId xmlns:a16="http://schemas.microsoft.com/office/drawing/2014/main" xmlns="" id="{BF07D189-87F6-4652-971C-120203CC0DE5}"/>
              </a:ext>
            </a:extLst>
          </p:cNvPr>
          <p:cNvSpPr/>
          <p:nvPr/>
        </p:nvSpPr>
        <p:spPr bwMode="auto">
          <a:xfrm rot="10800000">
            <a:off x="1182844" y="7012204"/>
            <a:ext cx="6257495" cy="1320979"/>
          </a:xfrm>
          <a:prstGeom prst="curvedDownArrow">
            <a:avLst/>
          </a:prstGeom>
          <a:solidFill>
            <a:srgbClr val="0070C0"/>
          </a:solidFill>
          <a:ln w="12700" cap="flat" cmpd="sng" algn="ctr">
            <a:solidFill>
              <a:srgbClr val="000000"/>
            </a:solidFill>
            <a:prstDash val="solid"/>
            <a:miter lim="400000"/>
            <a:headEnd type="none" w="med" len="med"/>
            <a:tailEnd type="none" w="med" len="med"/>
          </a:ln>
          <a:effectLst>
            <a:outerShdw blurRad="12700" dist="127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27093" tIns="27093" rIns="27093" bIns="27093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585788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rgbClr val="525860"/>
              </a:solidFill>
              <a:effectLst/>
              <a:latin typeface="Roboto Regular" charset="0"/>
              <a:ea typeface="Roboto Regular" charset="0"/>
              <a:cs typeface="Roboto Regular" charset="0"/>
              <a:sym typeface="Roboto Regular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731DC6CB-E1A4-4D68-9C10-8D50982D71ED}"/>
              </a:ext>
            </a:extLst>
          </p:cNvPr>
          <p:cNvSpPr txBox="1"/>
          <p:nvPr/>
        </p:nvSpPr>
        <p:spPr>
          <a:xfrm>
            <a:off x="3628012" y="7470829"/>
            <a:ext cx="19943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8. </a:t>
            </a:r>
            <a:r>
              <a:rPr lang="ko-KR" altLang="en-US" dirty="0"/>
              <a:t>대기번호</a:t>
            </a:r>
            <a:r>
              <a:rPr lang="en-US" altLang="ko-KR" dirty="0"/>
              <a:t> </a:t>
            </a:r>
            <a:r>
              <a:rPr lang="ko-KR" altLang="en-US" dirty="0"/>
              <a:t>및</a:t>
            </a:r>
            <a:endParaRPr lang="en-US" altLang="ko-KR" dirty="0"/>
          </a:p>
          <a:p>
            <a:r>
              <a:rPr lang="en-US" altLang="ko-KR" dirty="0"/>
              <a:t>   </a:t>
            </a:r>
            <a:r>
              <a:rPr lang="ko-KR" altLang="en-US" dirty="0"/>
              <a:t>예상시간 전달</a:t>
            </a: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xmlns="" id="{94F11D81-2681-4350-91B1-52CF118A17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50872" y="3727666"/>
            <a:ext cx="2003129" cy="1000224"/>
          </a:xfrm>
          <a:prstGeom prst="rect">
            <a:avLst/>
          </a:prstGeom>
        </p:spPr>
      </p:pic>
      <p:pic>
        <p:nvPicPr>
          <p:cNvPr id="14349" name="그림 14348" descr="장치이(가) 표시된 사진&#10;&#10;매우 높은 신뢰도로 생성된 설명">
            <a:extLst>
              <a:ext uri="{FF2B5EF4-FFF2-40B4-BE49-F238E27FC236}">
                <a16:creationId xmlns:a16="http://schemas.microsoft.com/office/drawing/2014/main" xmlns="" id="{A02BC496-03F1-4734-A189-3B236766B6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13768" y="3581030"/>
            <a:ext cx="1205106" cy="1205106"/>
          </a:xfrm>
          <a:prstGeom prst="rect">
            <a:avLst/>
          </a:prstGeom>
        </p:spPr>
      </p:pic>
      <p:sp>
        <p:nvSpPr>
          <p:cNvPr id="27" name="화살표: 오른쪽 26">
            <a:extLst>
              <a:ext uri="{FF2B5EF4-FFF2-40B4-BE49-F238E27FC236}">
                <a16:creationId xmlns:a16="http://schemas.microsoft.com/office/drawing/2014/main" xmlns="" id="{9D9C6173-20C2-4021-973C-52C4587769BD}"/>
              </a:ext>
            </a:extLst>
          </p:cNvPr>
          <p:cNvSpPr/>
          <p:nvPr/>
        </p:nvSpPr>
        <p:spPr bwMode="auto">
          <a:xfrm>
            <a:off x="5622354" y="5064684"/>
            <a:ext cx="1432496" cy="619095"/>
          </a:xfrm>
          <a:prstGeom prst="rightArrow">
            <a:avLst/>
          </a:prstGeom>
          <a:solidFill>
            <a:srgbClr val="FFC000"/>
          </a:solidFill>
          <a:ln w="12700" cap="flat" cmpd="sng" algn="ctr">
            <a:solidFill>
              <a:srgbClr val="000000"/>
            </a:solidFill>
            <a:prstDash val="solid"/>
            <a:miter lim="400000"/>
            <a:headEnd type="none" w="med" len="med"/>
            <a:tailEnd type="none" w="med" len="med"/>
          </a:ln>
          <a:effectLst>
            <a:outerShdw blurRad="12700" dist="127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27093" tIns="27093" rIns="27093" bIns="27093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585788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 dirty="0">
              <a:ln>
                <a:noFill/>
              </a:ln>
              <a:solidFill>
                <a:srgbClr val="525860"/>
              </a:solidFill>
              <a:effectLst/>
              <a:latin typeface="Roboto Regular" charset="0"/>
              <a:ea typeface="Roboto Regular" charset="0"/>
              <a:cs typeface="Roboto Regular" charset="0"/>
              <a:sym typeface="Roboto Regular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861CC227-E432-4111-88FB-1A4353474EA0}"/>
              </a:ext>
            </a:extLst>
          </p:cNvPr>
          <p:cNvSpPr txBox="1"/>
          <p:nvPr/>
        </p:nvSpPr>
        <p:spPr>
          <a:xfrm>
            <a:off x="2249455" y="5871713"/>
            <a:ext cx="1733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</a:t>
            </a:r>
            <a:r>
              <a:rPr lang="ko-KR" altLang="en-US" dirty="0"/>
              <a:t> 어플 활성화</a:t>
            </a:r>
            <a:endParaRPr lang="en-US" altLang="ko-KR" dirty="0"/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xmlns="" id="{6360F977-6345-4097-98F4-5D3C163401A5}"/>
              </a:ext>
            </a:extLst>
          </p:cNvPr>
          <p:cNvGrpSpPr/>
          <p:nvPr/>
        </p:nvGrpSpPr>
        <p:grpSpPr>
          <a:xfrm rot="5400000">
            <a:off x="2737328" y="4316502"/>
            <a:ext cx="625750" cy="2367053"/>
            <a:chOff x="1173808" y="1852464"/>
            <a:chExt cx="1219411" cy="2603758"/>
          </a:xfrm>
        </p:grpSpPr>
        <p:sp>
          <p:nvSpPr>
            <p:cNvPr id="42" name="화살표: 위쪽 41">
              <a:extLst>
                <a:ext uri="{FF2B5EF4-FFF2-40B4-BE49-F238E27FC236}">
                  <a16:creationId xmlns:a16="http://schemas.microsoft.com/office/drawing/2014/main" xmlns="" id="{CBED5E18-1300-4D0A-9796-FF34E06278AF}"/>
                </a:ext>
              </a:extLst>
            </p:cNvPr>
            <p:cNvSpPr/>
            <p:nvPr/>
          </p:nvSpPr>
          <p:spPr bwMode="auto">
            <a:xfrm>
              <a:off x="1173808" y="1852464"/>
              <a:ext cx="1219411" cy="1296120"/>
            </a:xfrm>
            <a:prstGeom prst="upArrow">
              <a:avLst/>
            </a:prstGeom>
            <a:solidFill>
              <a:srgbClr val="FFC000"/>
            </a:solidFill>
            <a:ln w="12700" cap="flat" cmpd="sng" algn="ctr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>
              <a:outerShdw blurRad="12700" dist="12700" dir="5400000" algn="ctr" rotWithShape="0">
                <a:srgbClr val="000000">
                  <a:alpha val="50000"/>
                </a:srgbClr>
              </a:outerShdw>
            </a:effectLst>
          </p:spPr>
          <p:txBody>
            <a:bodyPr vert="horz" wrap="square" lIns="27093" tIns="27093" rIns="27093" bIns="27093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585788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>
                <a:ln>
                  <a:noFill/>
                </a:ln>
                <a:solidFill>
                  <a:srgbClr val="525860"/>
                </a:solidFill>
                <a:effectLst/>
                <a:latin typeface="Roboto Regular" charset="0"/>
                <a:ea typeface="Roboto Regular" charset="0"/>
                <a:cs typeface="Roboto Regular" charset="0"/>
                <a:sym typeface="Roboto Regular" charset="0"/>
              </a:endParaRPr>
            </a:p>
          </p:txBody>
        </p:sp>
        <p:sp>
          <p:nvSpPr>
            <p:cNvPr id="43" name="화살표: 위쪽 42">
              <a:extLst>
                <a:ext uri="{FF2B5EF4-FFF2-40B4-BE49-F238E27FC236}">
                  <a16:creationId xmlns:a16="http://schemas.microsoft.com/office/drawing/2014/main" xmlns="" id="{1BF043D4-1C43-4939-87BD-5C14B7251380}"/>
                </a:ext>
              </a:extLst>
            </p:cNvPr>
            <p:cNvSpPr/>
            <p:nvPr/>
          </p:nvSpPr>
          <p:spPr bwMode="auto">
            <a:xfrm rot="10800000">
              <a:off x="1173808" y="3160102"/>
              <a:ext cx="1219411" cy="1296120"/>
            </a:xfrm>
            <a:prstGeom prst="upArrow">
              <a:avLst/>
            </a:prstGeom>
            <a:blipFill dpi="0" rotWithShape="0">
              <a:blip r:embed="rId8"/>
              <a:srcRect/>
              <a:tile tx="0" ty="0" sx="100000" sy="100000" flip="none" algn="tl"/>
            </a:blipFill>
            <a:ln w="12700" cap="flat" cmpd="sng" algn="ctr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>
              <a:outerShdw blurRad="12700" dist="12700" dir="5400000" algn="ctr" rotWithShape="0">
                <a:srgbClr val="000000">
                  <a:alpha val="50000"/>
                </a:srgbClr>
              </a:outerShdw>
            </a:effectLst>
          </p:spPr>
          <p:txBody>
            <a:bodyPr vert="horz" wrap="square" lIns="27093" tIns="27093" rIns="27093" bIns="27093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585788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>
                <a:ln>
                  <a:noFill/>
                </a:ln>
                <a:solidFill>
                  <a:srgbClr val="525860"/>
                </a:solidFill>
                <a:effectLst/>
                <a:latin typeface="Roboto Regular" charset="0"/>
                <a:ea typeface="Roboto Regular" charset="0"/>
                <a:cs typeface="Roboto Regular" charset="0"/>
                <a:sym typeface="Roboto Regular" charset="0"/>
              </a:endParaRPr>
            </a:p>
          </p:txBody>
        </p:sp>
      </p:grpSp>
      <p:pic>
        <p:nvPicPr>
          <p:cNvPr id="30" name="그림 1">
            <a:extLst>
              <a:ext uri="{FF2B5EF4-FFF2-40B4-BE49-F238E27FC236}">
                <a16:creationId xmlns:a16="http://schemas.microsoft.com/office/drawing/2014/main" xmlns="" id="{BBBD7D1F-B124-4ABC-B6A8-3D5242C6602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750872" y="8385609"/>
            <a:ext cx="1100815" cy="1061095"/>
          </a:xfrm>
          <a:prstGeom prst="rect">
            <a:avLst/>
          </a:prstGeom>
        </p:spPr>
      </p:pic>
      <p:sp>
        <p:nvSpPr>
          <p:cNvPr id="31" name="화살표: 오른쪽 26">
            <a:extLst>
              <a:ext uri="{FF2B5EF4-FFF2-40B4-BE49-F238E27FC236}">
                <a16:creationId xmlns:a16="http://schemas.microsoft.com/office/drawing/2014/main" xmlns="" id="{9D9C6173-20C2-4021-973C-52C4587769BD}"/>
              </a:ext>
            </a:extLst>
          </p:cNvPr>
          <p:cNvSpPr/>
          <p:nvPr/>
        </p:nvSpPr>
        <p:spPr bwMode="auto">
          <a:xfrm>
            <a:off x="9094688" y="4948808"/>
            <a:ext cx="1432496" cy="619095"/>
          </a:xfrm>
          <a:prstGeom prst="rightArrow">
            <a:avLst/>
          </a:prstGeom>
          <a:solidFill>
            <a:srgbClr val="FFC000"/>
          </a:solidFill>
          <a:ln w="12700" cap="flat" cmpd="sng" algn="ctr">
            <a:solidFill>
              <a:srgbClr val="000000"/>
            </a:solidFill>
            <a:prstDash val="solid"/>
            <a:miter lim="400000"/>
            <a:headEnd type="none" w="med" len="med"/>
            <a:tailEnd type="none" w="med" len="med"/>
          </a:ln>
          <a:effectLst>
            <a:outerShdw blurRad="12700" dist="127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27093" tIns="27093" rIns="27093" bIns="27093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585788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 dirty="0">
              <a:ln>
                <a:noFill/>
              </a:ln>
              <a:solidFill>
                <a:srgbClr val="525860"/>
              </a:solidFill>
              <a:effectLst/>
              <a:latin typeface="Roboto Regular" charset="0"/>
              <a:ea typeface="Roboto Regular" charset="0"/>
              <a:cs typeface="Roboto Regular" charset="0"/>
              <a:sym typeface="Roboto Regular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1AD5D44E-31B1-49A3-A536-E7B7DFC1E46C}"/>
              </a:ext>
            </a:extLst>
          </p:cNvPr>
          <p:cNvSpPr txBox="1"/>
          <p:nvPr/>
        </p:nvSpPr>
        <p:spPr>
          <a:xfrm>
            <a:off x="8379104" y="4394362"/>
            <a:ext cx="21976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6. </a:t>
            </a:r>
            <a:r>
              <a:rPr lang="ko-KR" altLang="en-US" dirty="0"/>
              <a:t>사용자 </a:t>
            </a:r>
            <a:r>
              <a:rPr lang="en-US" altLang="ko-KR" dirty="0"/>
              <a:t>ID</a:t>
            </a:r>
            <a:r>
              <a:rPr lang="ko-KR" altLang="en-US" dirty="0"/>
              <a:t>에 따른</a:t>
            </a:r>
            <a:endParaRPr lang="en-US" altLang="ko-KR" dirty="0"/>
          </a:p>
          <a:p>
            <a:r>
              <a:rPr lang="en-US" altLang="ko-KR" dirty="0"/>
              <a:t>          </a:t>
            </a:r>
            <a:r>
              <a:rPr lang="ko-KR" altLang="en-US" dirty="0"/>
              <a:t>업무 저장</a:t>
            </a:r>
            <a:endParaRPr lang="en-US" altLang="ko-KR" dirty="0"/>
          </a:p>
        </p:txBody>
      </p:sp>
      <p:sp>
        <p:nvSpPr>
          <p:cNvPr id="35" name="Line 5">
            <a:extLst>
              <a:ext uri="{FF2B5EF4-FFF2-40B4-BE49-F238E27FC236}">
                <a16:creationId xmlns:a16="http://schemas.microsoft.com/office/drawing/2014/main" xmlns="" id="{01298FF9-EF3F-4B93-81E4-A2471BE7D172}"/>
              </a:ext>
            </a:extLst>
          </p:cNvPr>
          <p:cNvSpPr>
            <a:spLocks noChangeShapeType="1"/>
          </p:cNvSpPr>
          <p:nvPr/>
        </p:nvSpPr>
        <p:spPr bwMode="auto">
          <a:xfrm>
            <a:off x="6034614" y="2068488"/>
            <a:ext cx="984250" cy="0"/>
          </a:xfrm>
          <a:prstGeom prst="line">
            <a:avLst/>
          </a:prstGeom>
          <a:noFill/>
          <a:ln w="10160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093" tIns="27093" rIns="27093" bIns="27093" anchor="ctr"/>
          <a:lstStyle/>
          <a:p>
            <a:pPr algn="ctr"/>
            <a:endParaRPr lang="en-US" altLang="en-US" sz="2200">
              <a:solidFill>
                <a:srgbClr val="000000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36" name="화살표: 아래로 구부러짐 28">
            <a:extLst>
              <a:ext uri="{FF2B5EF4-FFF2-40B4-BE49-F238E27FC236}">
                <a16:creationId xmlns:a16="http://schemas.microsoft.com/office/drawing/2014/main" xmlns="" id="{BF07D189-87F6-4652-971C-120203CC0DE5}"/>
              </a:ext>
            </a:extLst>
          </p:cNvPr>
          <p:cNvSpPr/>
          <p:nvPr/>
        </p:nvSpPr>
        <p:spPr bwMode="auto">
          <a:xfrm>
            <a:off x="1335244" y="3220616"/>
            <a:ext cx="6257495" cy="1320979"/>
          </a:xfrm>
          <a:prstGeom prst="curvedDownArrow">
            <a:avLst/>
          </a:prstGeom>
          <a:solidFill>
            <a:srgbClr val="0070C0"/>
          </a:solidFill>
          <a:ln w="12700" cap="flat" cmpd="sng" algn="ctr">
            <a:solidFill>
              <a:srgbClr val="000000"/>
            </a:solidFill>
            <a:prstDash val="solid"/>
            <a:miter lim="400000"/>
            <a:headEnd type="none" w="med" len="med"/>
            <a:tailEnd type="none" w="med" len="med"/>
          </a:ln>
          <a:effectLst>
            <a:outerShdw blurRad="12700" dist="127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27093" tIns="27093" rIns="27093" bIns="27093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585788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rgbClr val="525860"/>
              </a:solidFill>
              <a:effectLst/>
              <a:latin typeface="Roboto Regular" charset="0"/>
              <a:ea typeface="Roboto Regular" charset="0"/>
              <a:cs typeface="Roboto Regular" charset="0"/>
              <a:sym typeface="Roboto Regular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861CC227-E432-4111-88FB-1A4353474EA0}"/>
              </a:ext>
            </a:extLst>
          </p:cNvPr>
          <p:cNvSpPr txBox="1"/>
          <p:nvPr/>
        </p:nvSpPr>
        <p:spPr>
          <a:xfrm>
            <a:off x="3622080" y="2707268"/>
            <a:ext cx="1733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5.</a:t>
            </a:r>
            <a:r>
              <a:rPr lang="ko-KR" altLang="en-US" dirty="0"/>
              <a:t> 업무 선택</a:t>
            </a:r>
            <a:endParaRPr lang="en-US" altLang="ko-KR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xmlns="" id="{1AD5D44E-31B1-49A3-A536-E7B7DFC1E46C}"/>
              </a:ext>
            </a:extLst>
          </p:cNvPr>
          <p:cNvSpPr txBox="1"/>
          <p:nvPr/>
        </p:nvSpPr>
        <p:spPr>
          <a:xfrm>
            <a:off x="8374608" y="4075420"/>
            <a:ext cx="2162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4. </a:t>
            </a:r>
            <a:r>
              <a:rPr lang="ko-KR" altLang="en-US" dirty="0"/>
              <a:t>사용자 </a:t>
            </a:r>
            <a:r>
              <a:rPr lang="en-US" altLang="ko-KR" dirty="0"/>
              <a:t>ID </a:t>
            </a:r>
            <a:r>
              <a:rPr lang="ko-KR" altLang="en-US" dirty="0"/>
              <a:t>등록</a:t>
            </a:r>
            <a:endParaRPr lang="en-US" altLang="ko-KR" dirty="0"/>
          </a:p>
        </p:txBody>
      </p:sp>
      <p:sp>
        <p:nvSpPr>
          <p:cNvPr id="46" name="직사각형 7">
            <a:extLst>
              <a:ext uri="{FF2B5EF4-FFF2-40B4-BE49-F238E27FC236}">
                <a16:creationId xmlns:a16="http://schemas.microsoft.com/office/drawing/2014/main" xmlns="" id="{D9CA774D-B573-4AB4-8FE6-FCC6014F4536}"/>
              </a:ext>
            </a:extLst>
          </p:cNvPr>
          <p:cNvSpPr/>
          <p:nvPr/>
        </p:nvSpPr>
        <p:spPr bwMode="auto">
          <a:xfrm>
            <a:off x="0" y="8477200"/>
            <a:ext cx="5528666" cy="12764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vert="horz" wrap="square" lIns="27093" tIns="27093" rIns="27093" bIns="27093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585788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rgbClr val="525860"/>
              </a:solidFill>
              <a:effectLst/>
              <a:latin typeface="Roboto Regular" charset="0"/>
              <a:ea typeface="Roboto Regular" charset="0"/>
              <a:cs typeface="Roboto Regular" charset="0"/>
              <a:sym typeface="Roboto 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2675561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직사각형 7">
            <a:extLst>
              <a:ext uri="{FF2B5EF4-FFF2-40B4-BE49-F238E27FC236}">
                <a16:creationId xmlns:a16="http://schemas.microsoft.com/office/drawing/2014/main" xmlns="" id="{D9CA774D-B573-4AB4-8FE6-FCC6014F4536}"/>
              </a:ext>
            </a:extLst>
          </p:cNvPr>
          <p:cNvSpPr/>
          <p:nvPr/>
        </p:nvSpPr>
        <p:spPr bwMode="auto">
          <a:xfrm>
            <a:off x="0" y="8477200"/>
            <a:ext cx="5528666" cy="12764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vert="horz" wrap="square" lIns="27093" tIns="27093" rIns="27093" bIns="27093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585788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rgbClr val="525860"/>
              </a:solidFill>
              <a:effectLst/>
              <a:latin typeface="Roboto Regular" charset="0"/>
              <a:ea typeface="Roboto Regular" charset="0"/>
              <a:cs typeface="Roboto Regular" charset="0"/>
              <a:sym typeface="Roboto Regular" charset="0"/>
            </a:endParaRPr>
          </a:p>
        </p:txBody>
      </p:sp>
      <p:sp>
        <p:nvSpPr>
          <p:cNvPr id="14337" name="Rectangle 1"/>
          <p:cNvSpPr>
            <a:spLocks noGrp="1" noChangeArrowheads="1"/>
          </p:cNvSpPr>
          <p:nvPr>
            <p:ph type="title"/>
          </p:nvPr>
        </p:nvSpPr>
        <p:spPr>
          <a:xfrm>
            <a:off x="0" y="554038"/>
            <a:ext cx="13003213" cy="1160462"/>
          </a:xfrm>
        </p:spPr>
        <p:txBody>
          <a:bodyPr/>
          <a:lstStyle/>
          <a:p>
            <a:pPr algn="ctr"/>
            <a:r>
              <a:rPr lang="ko-KR" altLang="en-US" sz="6000" dirty="0">
                <a:solidFill>
                  <a:srgbClr val="282828"/>
                </a:solidFill>
                <a:latin typeface="Roboto Bold" charset="0"/>
                <a:ea typeface="Roboto Bold" charset="0"/>
                <a:cs typeface="Roboto Bold" charset="0"/>
                <a:sym typeface="Roboto Bold" charset="0"/>
              </a:rPr>
              <a:t>관리자 시나리오</a:t>
            </a:r>
            <a:endParaRPr lang="en-US" altLang="en-US" sz="6000" dirty="0">
              <a:solidFill>
                <a:srgbClr val="282828"/>
              </a:solidFill>
              <a:latin typeface="Roboto Bold" charset="0"/>
              <a:ea typeface="Roboto Bold" charset="0"/>
              <a:cs typeface="Roboto Bold" charset="0"/>
              <a:sym typeface="Roboto Bold" charset="0"/>
            </a:endParaRPr>
          </a:p>
        </p:txBody>
      </p:sp>
      <p:sp>
        <p:nvSpPr>
          <p:cNvPr id="14338" name="Rectangle 2"/>
          <p:cNvSpPr>
            <a:spLocks/>
          </p:cNvSpPr>
          <p:nvPr/>
        </p:nvSpPr>
        <p:spPr bwMode="auto">
          <a:xfrm>
            <a:off x="12226107" y="8750300"/>
            <a:ext cx="311197" cy="3317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27093" tIns="27093" rIns="27093" bIns="27093">
            <a:spAutoFit/>
          </a:bodyPr>
          <a:lstStyle/>
          <a:p>
            <a:pPr algn="ctr"/>
            <a:r>
              <a:rPr lang="en-US" altLang="en-US" dirty="0" smtClean="0">
                <a:solidFill>
                  <a:srgbClr val="FFFFFF"/>
                </a:solidFill>
              </a:rPr>
              <a:t>12</a:t>
            </a:r>
            <a:endParaRPr lang="en-US" altLang="en-US" dirty="0">
              <a:solidFill>
                <a:srgbClr val="FFFFFF"/>
              </a:solidFill>
            </a:endParaRPr>
          </a:p>
        </p:txBody>
      </p:sp>
      <p:sp>
        <p:nvSpPr>
          <p:cNvPr id="14339" name="Rectangle 3"/>
          <p:cNvSpPr>
            <a:spLocks/>
          </p:cNvSpPr>
          <p:nvPr/>
        </p:nvSpPr>
        <p:spPr bwMode="auto">
          <a:xfrm>
            <a:off x="-122336" y="4247884"/>
            <a:ext cx="12996863" cy="722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093" tIns="27093" rIns="27093" bIns="27093"/>
          <a:lstStyle/>
          <a:p>
            <a:pPr algn="ctr"/>
            <a:endParaRPr lang="en-US" altLang="en-US" sz="2400" dirty="0"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  <p:pic>
        <p:nvPicPr>
          <p:cNvPr id="14352" name="그림 14351">
            <a:extLst>
              <a:ext uri="{FF2B5EF4-FFF2-40B4-BE49-F238E27FC236}">
                <a16:creationId xmlns:a16="http://schemas.microsoft.com/office/drawing/2014/main" xmlns="" id="{914CFABA-0B0E-42A0-BCA9-7CCAE464AC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5105" y="3667602"/>
            <a:ext cx="1465169" cy="18828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BB6EF769-DCB3-4CF3-AA2D-78418F982D63}"/>
              </a:ext>
            </a:extLst>
          </p:cNvPr>
          <p:cNvSpPr txBox="1"/>
          <p:nvPr/>
        </p:nvSpPr>
        <p:spPr>
          <a:xfrm>
            <a:off x="3763888" y="3796680"/>
            <a:ext cx="25239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남은 대기인원 수</a:t>
            </a:r>
            <a:r>
              <a:rPr lang="en-US" altLang="ko-KR" b="1" dirty="0"/>
              <a:t>,</a:t>
            </a:r>
          </a:p>
          <a:p>
            <a:r>
              <a:rPr lang="ko-KR" altLang="en-US" b="1" dirty="0"/>
              <a:t>현재 대기번호</a:t>
            </a:r>
            <a:r>
              <a:rPr lang="en-US" altLang="ko-KR" b="1" dirty="0"/>
              <a:t> </a:t>
            </a:r>
            <a:r>
              <a:rPr lang="ko-KR" altLang="en-US" b="1" dirty="0"/>
              <a:t>표시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1148131" y="6327646"/>
            <a:ext cx="7984533" cy="3086120"/>
            <a:chOff x="574182" y="5877360"/>
            <a:chExt cx="8864170" cy="2990624"/>
          </a:xfrm>
        </p:grpSpPr>
        <p:pic>
          <p:nvPicPr>
            <p:cNvPr id="30" name="그림 29" descr="케이스이(가) 표시된 사진&#10;&#10;높은 신뢰도로 생성된 설명">
              <a:extLst>
                <a:ext uri="{FF2B5EF4-FFF2-40B4-BE49-F238E27FC236}">
                  <a16:creationId xmlns:a16="http://schemas.microsoft.com/office/drawing/2014/main" xmlns="" id="{6C57996D-FE36-45DA-BD3D-3619871DCC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4182" y="5877360"/>
              <a:ext cx="2191346" cy="2990624"/>
            </a:xfrm>
            <a:prstGeom prst="rect">
              <a:avLst/>
            </a:prstGeom>
          </p:spPr>
        </p:pic>
        <p:sp>
          <p:nvSpPr>
            <p:cNvPr id="14351" name="AutoShape 15"/>
            <p:cNvSpPr>
              <a:spLocks/>
            </p:cNvSpPr>
            <p:nvPr/>
          </p:nvSpPr>
          <p:spPr bwMode="auto">
            <a:xfrm>
              <a:off x="5692609" y="7734493"/>
              <a:ext cx="392113" cy="37623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5696" y="1840"/>
                  </a:moveTo>
                  <a:lnTo>
                    <a:pt x="4320" y="200"/>
                  </a:lnTo>
                  <a:cubicBezTo>
                    <a:pt x="1950" y="2280"/>
                    <a:pt x="191" y="5360"/>
                    <a:pt x="0" y="8640"/>
                  </a:cubicBezTo>
                  <a:lnTo>
                    <a:pt x="2141" y="8640"/>
                  </a:lnTo>
                  <a:cubicBezTo>
                    <a:pt x="2332" y="5760"/>
                    <a:pt x="3517" y="3280"/>
                    <a:pt x="5696" y="1840"/>
                  </a:cubicBezTo>
                  <a:close/>
                  <a:moveTo>
                    <a:pt x="19650" y="8640"/>
                  </a:moveTo>
                  <a:lnTo>
                    <a:pt x="21600" y="8640"/>
                  </a:lnTo>
                  <a:cubicBezTo>
                    <a:pt x="21409" y="5360"/>
                    <a:pt x="19841" y="2280"/>
                    <a:pt x="17471" y="200"/>
                  </a:cubicBezTo>
                  <a:lnTo>
                    <a:pt x="15904" y="1840"/>
                  </a:lnTo>
                  <a:cubicBezTo>
                    <a:pt x="18045" y="3280"/>
                    <a:pt x="19421" y="5760"/>
                    <a:pt x="19650" y="8640"/>
                  </a:cubicBezTo>
                  <a:close/>
                  <a:moveTo>
                    <a:pt x="17471" y="9240"/>
                  </a:moveTo>
                  <a:cubicBezTo>
                    <a:pt x="17471" y="5960"/>
                    <a:pt x="15330" y="3280"/>
                    <a:pt x="12348" y="2480"/>
                  </a:cubicBezTo>
                  <a:lnTo>
                    <a:pt x="12348" y="1640"/>
                  </a:lnTo>
                  <a:cubicBezTo>
                    <a:pt x="12348" y="840"/>
                    <a:pt x="11584" y="0"/>
                    <a:pt x="10781" y="0"/>
                  </a:cubicBezTo>
                  <a:cubicBezTo>
                    <a:pt x="10016" y="0"/>
                    <a:pt x="9213" y="840"/>
                    <a:pt x="9213" y="1640"/>
                  </a:cubicBezTo>
                  <a:lnTo>
                    <a:pt x="9213" y="2480"/>
                  </a:lnTo>
                  <a:cubicBezTo>
                    <a:pt x="6270" y="3280"/>
                    <a:pt x="4129" y="5960"/>
                    <a:pt x="4129" y="9240"/>
                  </a:cubicBezTo>
                  <a:lnTo>
                    <a:pt x="4129" y="15200"/>
                  </a:lnTo>
                  <a:lnTo>
                    <a:pt x="2141" y="17280"/>
                  </a:lnTo>
                  <a:lnTo>
                    <a:pt x="2141" y="18280"/>
                  </a:lnTo>
                  <a:lnTo>
                    <a:pt x="19650" y="18280"/>
                  </a:lnTo>
                  <a:lnTo>
                    <a:pt x="19650" y="17280"/>
                  </a:lnTo>
                  <a:lnTo>
                    <a:pt x="17471" y="15200"/>
                  </a:lnTo>
                  <a:lnTo>
                    <a:pt x="17471" y="9240"/>
                  </a:lnTo>
                  <a:close/>
                  <a:moveTo>
                    <a:pt x="10781" y="21600"/>
                  </a:moveTo>
                  <a:lnTo>
                    <a:pt x="11201" y="21600"/>
                  </a:lnTo>
                  <a:cubicBezTo>
                    <a:pt x="11966" y="21400"/>
                    <a:pt x="12348" y="20960"/>
                    <a:pt x="12769" y="20360"/>
                  </a:cubicBezTo>
                  <a:cubicBezTo>
                    <a:pt x="12769" y="20160"/>
                    <a:pt x="12960" y="19720"/>
                    <a:pt x="12960" y="19520"/>
                  </a:cubicBezTo>
                  <a:lnTo>
                    <a:pt x="8831" y="19520"/>
                  </a:lnTo>
                  <a:cubicBezTo>
                    <a:pt x="8831" y="20560"/>
                    <a:pt x="9634" y="21600"/>
                    <a:pt x="10781" y="216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45720" rIns="45720" anchor="ctr"/>
            <a:lstStyle>
              <a:lvl1pPr>
                <a:defRPr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1pPr>
              <a:lvl2pPr>
                <a:defRPr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2pPr>
              <a:lvl3pPr>
                <a:defRPr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3pPr>
              <a:lvl4pPr>
                <a:defRPr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4pPr>
              <a:lvl5pPr>
                <a:defRPr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5pPr>
              <a:lvl6pPr marL="457200" indent="91440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6pPr>
              <a:lvl7pPr marL="914400" indent="91440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7pPr>
              <a:lvl8pPr marL="1371600" indent="91440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8pPr>
              <a:lvl9pPr marL="1828800" indent="91440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9pPr>
            </a:lstStyle>
            <a:p>
              <a:pPr defTabSz="914400"/>
              <a:endParaRPr lang="en-US" altLang="en-US">
                <a:solidFill>
                  <a:srgbClr val="000000"/>
                </a:solidFill>
              </a:endParaRPr>
            </a:p>
          </p:txBody>
        </p:sp>
        <p:sp>
          <p:nvSpPr>
            <p:cNvPr id="23" name="Oval 5">
              <a:extLst>
                <a:ext uri="{FF2B5EF4-FFF2-40B4-BE49-F238E27FC236}">
                  <a16:creationId xmlns:a16="http://schemas.microsoft.com/office/drawing/2014/main" xmlns="" id="{D5593F93-2079-4AA0-B232-8F8B4870441A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850239" y="6366440"/>
              <a:ext cx="2234483" cy="2376421"/>
            </a:xfrm>
            <a:prstGeom prst="ellipse">
              <a:avLst/>
            </a:prstGeom>
            <a:blipFill>
              <a:blip r:embed="rId4"/>
              <a:stretch>
                <a:fillRect/>
              </a:stretch>
            </a:blipFill>
            <a:ln>
              <a:noFill/>
            </a:ln>
            <a:effectLst/>
          </p:spPr>
          <p:txBody>
            <a:bodyPr lIns="27093" tIns="27093" rIns="27093" bIns="27093" anchor="ctr"/>
            <a:lstStyle/>
            <a:p>
              <a:pPr algn="ctr"/>
              <a:endParaRPr lang="en-US" altLang="en-US" sz="2200" dirty="0">
                <a:solidFill>
                  <a:srgbClr val="FFFFFF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24" name="Oval 5">
              <a:extLst>
                <a:ext uri="{FF2B5EF4-FFF2-40B4-BE49-F238E27FC236}">
                  <a16:creationId xmlns:a16="http://schemas.microsoft.com/office/drawing/2014/main" xmlns="" id="{BC824769-12F1-412F-9ECE-E267926CC1DC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203869" y="6068755"/>
              <a:ext cx="2234483" cy="2699073"/>
            </a:xfrm>
            <a:prstGeom prst="ellipse">
              <a:avLst/>
            </a:prstGeom>
            <a:blipFill>
              <a:blip r:embed="rId5"/>
              <a:stretch>
                <a:fillRect/>
              </a:stretch>
            </a:blipFill>
            <a:ln>
              <a:noFill/>
            </a:ln>
            <a:effectLst/>
          </p:spPr>
          <p:txBody>
            <a:bodyPr lIns="27093" tIns="27093" rIns="27093" bIns="27093" anchor="ctr"/>
            <a:lstStyle/>
            <a:p>
              <a:pPr algn="ctr"/>
              <a:endParaRPr lang="en-US" altLang="en-US" sz="2200" dirty="0">
                <a:solidFill>
                  <a:srgbClr val="FFFFFF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endParaRPr>
            </a:p>
          </p:txBody>
        </p:sp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xmlns="" id="{BF700080-283F-4DEA-86F9-D8B62A660289}"/>
                </a:ext>
              </a:extLst>
            </p:cNvPr>
            <p:cNvGrpSpPr/>
            <p:nvPr/>
          </p:nvGrpSpPr>
          <p:grpSpPr>
            <a:xfrm rot="16200000">
              <a:off x="2771140" y="6581097"/>
              <a:ext cx="517149" cy="1641050"/>
              <a:chOff x="1173808" y="1852464"/>
              <a:chExt cx="1219411" cy="2603759"/>
            </a:xfrm>
          </p:grpSpPr>
          <p:sp>
            <p:nvSpPr>
              <p:cNvPr id="43" name="화살표: 위쪽 42">
                <a:extLst>
                  <a:ext uri="{FF2B5EF4-FFF2-40B4-BE49-F238E27FC236}">
                    <a16:creationId xmlns:a16="http://schemas.microsoft.com/office/drawing/2014/main" xmlns="" id="{D954A91D-72F1-4168-94B4-21B2667B654E}"/>
                  </a:ext>
                </a:extLst>
              </p:cNvPr>
              <p:cNvSpPr/>
              <p:nvPr/>
            </p:nvSpPr>
            <p:spPr bwMode="auto">
              <a:xfrm>
                <a:off x="1173808" y="1852464"/>
                <a:ext cx="1219411" cy="1296120"/>
              </a:xfrm>
              <a:prstGeom prst="upArrow">
                <a:avLst/>
              </a:prstGeom>
              <a:solidFill>
                <a:srgbClr val="FFC000"/>
              </a:solidFill>
              <a:ln w="12700" cap="flat" cmpd="sng" algn="ctr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>
                <a:outerShdw blurRad="12700" dist="12700" dir="5400000" algn="ctr" rotWithShape="0">
                  <a:srgbClr val="000000">
                    <a:alpha val="50000"/>
                  </a:srgbClr>
                </a:outerShdw>
              </a:effectLst>
            </p:spPr>
            <p:txBody>
              <a:bodyPr vert="horz" wrap="square" lIns="27093" tIns="27093" rIns="27093" bIns="27093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585788" rtl="0" eaLnBrk="1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1800" b="0" i="0" u="none" strike="noStrike" cap="none" normalizeH="0" baseline="0">
                  <a:ln>
                    <a:noFill/>
                  </a:ln>
                  <a:solidFill>
                    <a:srgbClr val="525860"/>
                  </a:solidFill>
                  <a:effectLst/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endParaRPr>
              </a:p>
            </p:txBody>
          </p:sp>
          <p:sp>
            <p:nvSpPr>
              <p:cNvPr id="45" name="화살표: 위쪽 44">
                <a:extLst>
                  <a:ext uri="{FF2B5EF4-FFF2-40B4-BE49-F238E27FC236}">
                    <a16:creationId xmlns:a16="http://schemas.microsoft.com/office/drawing/2014/main" xmlns="" id="{24CD2373-2492-4716-85FD-1939BFA201EC}"/>
                  </a:ext>
                </a:extLst>
              </p:cNvPr>
              <p:cNvSpPr/>
              <p:nvPr/>
            </p:nvSpPr>
            <p:spPr bwMode="auto">
              <a:xfrm rot="10800000">
                <a:off x="1173808" y="3160103"/>
                <a:ext cx="1219411" cy="1296120"/>
              </a:xfrm>
              <a:prstGeom prst="upArrow">
                <a:avLst/>
              </a:prstGeom>
              <a:blipFill dpi="0" rotWithShape="0">
                <a:blip r:embed="rId6"/>
                <a:srcRect/>
                <a:tile tx="0" ty="0" sx="100000" sy="100000" flip="none" algn="tl"/>
              </a:blipFill>
              <a:ln w="12700" cap="flat" cmpd="sng" algn="ctr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>
                <a:outerShdw blurRad="12700" dist="12700" dir="5400000" algn="ctr" rotWithShape="0">
                  <a:srgbClr val="000000">
                    <a:alpha val="50000"/>
                  </a:srgbClr>
                </a:outerShdw>
              </a:effectLst>
            </p:spPr>
            <p:txBody>
              <a:bodyPr vert="horz" wrap="square" lIns="27093" tIns="27093" rIns="27093" bIns="27093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585788" rtl="0" eaLnBrk="1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1800" b="0" i="0" u="none" strike="noStrike" cap="none" normalizeH="0" baseline="0" dirty="0">
                  <a:ln>
                    <a:noFill/>
                  </a:ln>
                  <a:solidFill>
                    <a:srgbClr val="525860"/>
                  </a:solidFill>
                  <a:effectLst/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endParaRPr>
              </a:p>
            </p:txBody>
          </p:sp>
        </p:grp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xmlns="" id="{EA188533-B1AA-49B8-991C-8E76BF73EDD7}"/>
                </a:ext>
              </a:extLst>
            </p:cNvPr>
            <p:cNvGrpSpPr/>
            <p:nvPr/>
          </p:nvGrpSpPr>
          <p:grpSpPr>
            <a:xfrm rot="16200000">
              <a:off x="6620304" y="6669848"/>
              <a:ext cx="517149" cy="1525068"/>
              <a:chOff x="1173808" y="1852464"/>
              <a:chExt cx="1219411" cy="2603758"/>
            </a:xfrm>
          </p:grpSpPr>
          <p:sp>
            <p:nvSpPr>
              <p:cNvPr id="51" name="화살표: 위쪽 50">
                <a:extLst>
                  <a:ext uri="{FF2B5EF4-FFF2-40B4-BE49-F238E27FC236}">
                    <a16:creationId xmlns:a16="http://schemas.microsoft.com/office/drawing/2014/main" xmlns="" id="{0687EC24-5E34-4F63-915E-79C928FDF554}"/>
                  </a:ext>
                </a:extLst>
              </p:cNvPr>
              <p:cNvSpPr/>
              <p:nvPr/>
            </p:nvSpPr>
            <p:spPr bwMode="auto">
              <a:xfrm>
                <a:off x="1173808" y="1852464"/>
                <a:ext cx="1219411" cy="1296120"/>
              </a:xfrm>
              <a:prstGeom prst="upArrow">
                <a:avLst/>
              </a:prstGeom>
              <a:solidFill>
                <a:srgbClr val="FFC000"/>
              </a:solidFill>
              <a:ln w="12700" cap="flat" cmpd="sng" algn="ctr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>
                <a:outerShdw blurRad="12700" dist="12700" dir="5400000" algn="ctr" rotWithShape="0">
                  <a:srgbClr val="000000">
                    <a:alpha val="50000"/>
                  </a:srgbClr>
                </a:outerShdw>
              </a:effectLst>
            </p:spPr>
            <p:txBody>
              <a:bodyPr vert="horz" wrap="square" lIns="27093" tIns="27093" rIns="27093" bIns="27093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585788" rtl="0" eaLnBrk="1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1800" b="0" i="0" u="none" strike="noStrike" cap="none" normalizeH="0" baseline="0">
                  <a:ln>
                    <a:noFill/>
                  </a:ln>
                  <a:solidFill>
                    <a:srgbClr val="525860"/>
                  </a:solidFill>
                  <a:effectLst/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endParaRPr>
              </a:p>
            </p:txBody>
          </p:sp>
          <p:sp>
            <p:nvSpPr>
              <p:cNvPr id="52" name="화살표: 위쪽 51">
                <a:extLst>
                  <a:ext uri="{FF2B5EF4-FFF2-40B4-BE49-F238E27FC236}">
                    <a16:creationId xmlns:a16="http://schemas.microsoft.com/office/drawing/2014/main" xmlns="" id="{E8A02CA7-0F5E-4E18-9ED1-6899F327D0AC}"/>
                  </a:ext>
                </a:extLst>
              </p:cNvPr>
              <p:cNvSpPr/>
              <p:nvPr/>
            </p:nvSpPr>
            <p:spPr bwMode="auto">
              <a:xfrm rot="10800000">
                <a:off x="1173808" y="3160102"/>
                <a:ext cx="1219411" cy="1296120"/>
              </a:xfrm>
              <a:prstGeom prst="upArrow">
                <a:avLst/>
              </a:prstGeom>
              <a:blipFill dpi="0" rotWithShape="0">
                <a:blip r:embed="rId6"/>
                <a:srcRect/>
                <a:tile tx="0" ty="0" sx="100000" sy="100000" flip="none" algn="tl"/>
              </a:blipFill>
              <a:ln w="12700" cap="flat" cmpd="sng" algn="ctr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>
                <a:outerShdw blurRad="12700" dist="12700" dir="5400000" algn="ctr" rotWithShape="0">
                  <a:srgbClr val="000000">
                    <a:alpha val="50000"/>
                  </a:srgbClr>
                </a:outerShdw>
              </a:effectLst>
            </p:spPr>
            <p:txBody>
              <a:bodyPr vert="horz" wrap="square" lIns="27093" tIns="27093" rIns="27093" bIns="27093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585788" rtl="0" eaLnBrk="1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1800" b="0" i="0" u="none" strike="noStrike" cap="none" normalizeH="0" baseline="0">
                  <a:ln>
                    <a:noFill/>
                  </a:ln>
                  <a:solidFill>
                    <a:srgbClr val="525860"/>
                  </a:solidFill>
                  <a:effectLst/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endParaRPr>
              </a:p>
            </p:txBody>
          </p:sp>
        </p:grpSp>
      </p:grpSp>
      <p:pic>
        <p:nvPicPr>
          <p:cNvPr id="26" name="그림 1">
            <a:extLst>
              <a:ext uri="{FF2B5EF4-FFF2-40B4-BE49-F238E27FC236}">
                <a16:creationId xmlns:a16="http://schemas.microsoft.com/office/drawing/2014/main" xmlns="" id="{BBBD7D1F-B124-4ABC-B6A8-3D5242C660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50872" y="8385609"/>
            <a:ext cx="1100815" cy="1061095"/>
          </a:xfrm>
          <a:prstGeom prst="rect">
            <a:avLst/>
          </a:prstGeom>
        </p:spPr>
      </p:pic>
      <p:pic>
        <p:nvPicPr>
          <p:cNvPr id="36" name="그림 14351">
            <a:extLst>
              <a:ext uri="{FF2B5EF4-FFF2-40B4-BE49-F238E27FC236}">
                <a16:creationId xmlns:a16="http://schemas.microsoft.com/office/drawing/2014/main" xmlns="" id="{914CFABA-0B0E-42A0-BCA9-7CCAE464AC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265" y="3667602"/>
            <a:ext cx="1465169" cy="1882875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xmlns="" id="{EADD59C0-2E67-4B31-88B7-ECADC8944091}"/>
              </a:ext>
            </a:extLst>
          </p:cNvPr>
          <p:cNvGrpSpPr/>
          <p:nvPr/>
        </p:nvGrpSpPr>
        <p:grpSpPr>
          <a:xfrm rot="20498457">
            <a:off x="1120887" y="5805347"/>
            <a:ext cx="517149" cy="829638"/>
            <a:chOff x="1173808" y="1852464"/>
            <a:chExt cx="1219411" cy="2603758"/>
          </a:xfrm>
        </p:grpSpPr>
        <p:sp>
          <p:nvSpPr>
            <p:cNvPr id="9" name="화살표: 위쪽 8">
              <a:extLst>
                <a:ext uri="{FF2B5EF4-FFF2-40B4-BE49-F238E27FC236}">
                  <a16:creationId xmlns:a16="http://schemas.microsoft.com/office/drawing/2014/main" xmlns="" id="{F3494A41-AC90-4FAB-9492-9CEAA5346A6A}"/>
                </a:ext>
              </a:extLst>
            </p:cNvPr>
            <p:cNvSpPr/>
            <p:nvPr/>
          </p:nvSpPr>
          <p:spPr bwMode="auto">
            <a:xfrm>
              <a:off x="1173808" y="1852464"/>
              <a:ext cx="1219411" cy="1296120"/>
            </a:xfrm>
            <a:prstGeom prst="upArrow">
              <a:avLst/>
            </a:prstGeom>
            <a:solidFill>
              <a:srgbClr val="FFC000"/>
            </a:solidFill>
            <a:ln w="12700" cap="flat" cmpd="sng" algn="ctr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>
              <a:outerShdw blurRad="12700" dist="12700" dir="5400000" algn="ctr" rotWithShape="0">
                <a:srgbClr val="000000">
                  <a:alpha val="50000"/>
                </a:srgbClr>
              </a:outerShdw>
            </a:effectLst>
          </p:spPr>
          <p:txBody>
            <a:bodyPr vert="horz" wrap="square" lIns="27093" tIns="27093" rIns="27093" bIns="27093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585788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>
                <a:ln>
                  <a:noFill/>
                </a:ln>
                <a:solidFill>
                  <a:srgbClr val="525860"/>
                </a:solidFill>
                <a:effectLst/>
                <a:latin typeface="Roboto Regular" charset="0"/>
                <a:ea typeface="Roboto Regular" charset="0"/>
                <a:cs typeface="Roboto Regular" charset="0"/>
                <a:sym typeface="Roboto Regular" charset="0"/>
              </a:endParaRPr>
            </a:p>
          </p:txBody>
        </p:sp>
        <p:sp>
          <p:nvSpPr>
            <p:cNvPr id="40" name="화살표: 위쪽 39">
              <a:extLst>
                <a:ext uri="{FF2B5EF4-FFF2-40B4-BE49-F238E27FC236}">
                  <a16:creationId xmlns:a16="http://schemas.microsoft.com/office/drawing/2014/main" xmlns="" id="{7EDB51E5-9EC7-4795-B490-0574F336A106}"/>
                </a:ext>
              </a:extLst>
            </p:cNvPr>
            <p:cNvSpPr/>
            <p:nvPr/>
          </p:nvSpPr>
          <p:spPr bwMode="auto">
            <a:xfrm rot="10800000">
              <a:off x="1173808" y="3160102"/>
              <a:ext cx="1219411" cy="1296120"/>
            </a:xfrm>
            <a:prstGeom prst="upArrow">
              <a:avLst/>
            </a:prstGeom>
            <a:blipFill dpi="0" rotWithShape="0">
              <a:blip r:embed="rId6"/>
              <a:srcRect/>
              <a:tile tx="0" ty="0" sx="100000" sy="100000" flip="none" algn="tl"/>
            </a:blipFill>
            <a:ln w="12700" cap="flat" cmpd="sng" algn="ctr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>
              <a:outerShdw blurRad="12700" dist="12700" dir="5400000" algn="ctr" rotWithShape="0">
                <a:srgbClr val="000000">
                  <a:alpha val="50000"/>
                </a:srgbClr>
              </a:outerShdw>
            </a:effectLst>
          </p:spPr>
          <p:txBody>
            <a:bodyPr vert="horz" wrap="square" lIns="27093" tIns="27093" rIns="27093" bIns="27093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585788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>
                <a:ln>
                  <a:noFill/>
                </a:ln>
                <a:solidFill>
                  <a:srgbClr val="525860"/>
                </a:solidFill>
                <a:effectLst/>
                <a:latin typeface="Roboto Regular" charset="0"/>
                <a:ea typeface="Roboto Regular" charset="0"/>
                <a:cs typeface="Roboto Regular" charset="0"/>
                <a:sym typeface="Roboto Regular" charset="0"/>
              </a:endParaRPr>
            </a:p>
          </p:txBody>
        </p:sp>
      </p:grpSp>
      <p:grpSp>
        <p:nvGrpSpPr>
          <p:cNvPr id="41" name="그룹 9">
            <a:extLst>
              <a:ext uri="{FF2B5EF4-FFF2-40B4-BE49-F238E27FC236}">
                <a16:creationId xmlns:a16="http://schemas.microsoft.com/office/drawing/2014/main" xmlns="" id="{EADD59C0-2E67-4B31-88B7-ECADC8944091}"/>
              </a:ext>
            </a:extLst>
          </p:cNvPr>
          <p:cNvGrpSpPr/>
          <p:nvPr/>
        </p:nvGrpSpPr>
        <p:grpSpPr>
          <a:xfrm rot="1101543" flipH="1">
            <a:off x="2443380" y="5809865"/>
            <a:ext cx="517149" cy="829638"/>
            <a:chOff x="1173808" y="1852464"/>
            <a:chExt cx="1219411" cy="2603758"/>
          </a:xfrm>
        </p:grpSpPr>
        <p:sp>
          <p:nvSpPr>
            <p:cNvPr id="44" name="화살표: 위쪽 8">
              <a:extLst>
                <a:ext uri="{FF2B5EF4-FFF2-40B4-BE49-F238E27FC236}">
                  <a16:creationId xmlns:a16="http://schemas.microsoft.com/office/drawing/2014/main" xmlns="" id="{F3494A41-AC90-4FAB-9492-9CEAA5346A6A}"/>
                </a:ext>
              </a:extLst>
            </p:cNvPr>
            <p:cNvSpPr/>
            <p:nvPr/>
          </p:nvSpPr>
          <p:spPr bwMode="auto">
            <a:xfrm>
              <a:off x="1173808" y="1852464"/>
              <a:ext cx="1219411" cy="1296120"/>
            </a:xfrm>
            <a:prstGeom prst="upArrow">
              <a:avLst/>
            </a:prstGeom>
            <a:solidFill>
              <a:srgbClr val="FFC000"/>
            </a:solidFill>
            <a:ln w="12700" cap="flat" cmpd="sng" algn="ctr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>
              <a:outerShdw blurRad="12700" dist="12700" dir="5400000" algn="ctr" rotWithShape="0">
                <a:srgbClr val="000000">
                  <a:alpha val="50000"/>
                </a:srgbClr>
              </a:outerShdw>
            </a:effectLst>
          </p:spPr>
          <p:txBody>
            <a:bodyPr vert="horz" wrap="square" lIns="27093" tIns="27093" rIns="27093" bIns="27093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585788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>
                <a:ln>
                  <a:noFill/>
                </a:ln>
                <a:solidFill>
                  <a:srgbClr val="525860"/>
                </a:solidFill>
                <a:effectLst/>
                <a:latin typeface="Roboto Regular" charset="0"/>
                <a:ea typeface="Roboto Regular" charset="0"/>
                <a:cs typeface="Roboto Regular" charset="0"/>
                <a:sym typeface="Roboto Regular" charset="0"/>
              </a:endParaRPr>
            </a:p>
          </p:txBody>
        </p:sp>
        <p:sp>
          <p:nvSpPr>
            <p:cNvPr id="46" name="화살표: 위쪽 39">
              <a:extLst>
                <a:ext uri="{FF2B5EF4-FFF2-40B4-BE49-F238E27FC236}">
                  <a16:creationId xmlns:a16="http://schemas.microsoft.com/office/drawing/2014/main" xmlns="" id="{7EDB51E5-9EC7-4795-B490-0574F336A106}"/>
                </a:ext>
              </a:extLst>
            </p:cNvPr>
            <p:cNvSpPr/>
            <p:nvPr/>
          </p:nvSpPr>
          <p:spPr bwMode="auto">
            <a:xfrm rot="10800000">
              <a:off x="1173808" y="3160102"/>
              <a:ext cx="1219411" cy="1296120"/>
            </a:xfrm>
            <a:prstGeom prst="upArrow">
              <a:avLst/>
            </a:prstGeom>
            <a:blipFill dpi="0" rotWithShape="0">
              <a:blip r:embed="rId6"/>
              <a:srcRect/>
              <a:tile tx="0" ty="0" sx="100000" sy="100000" flip="none" algn="tl"/>
            </a:blipFill>
            <a:ln w="12700" cap="flat" cmpd="sng" algn="ctr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>
              <a:outerShdw blurRad="12700" dist="12700" dir="5400000" algn="ctr" rotWithShape="0">
                <a:srgbClr val="000000">
                  <a:alpha val="50000"/>
                </a:srgbClr>
              </a:outerShdw>
            </a:effectLst>
          </p:spPr>
          <p:txBody>
            <a:bodyPr vert="horz" wrap="square" lIns="27093" tIns="27093" rIns="27093" bIns="27093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585788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>
                <a:ln>
                  <a:noFill/>
                </a:ln>
                <a:solidFill>
                  <a:srgbClr val="525860"/>
                </a:solidFill>
                <a:effectLst/>
                <a:latin typeface="Roboto Regular" charset="0"/>
                <a:ea typeface="Roboto Regular" charset="0"/>
                <a:cs typeface="Roboto Regular" charset="0"/>
                <a:sym typeface="Roboto Regular" charset="0"/>
              </a:endParaRPr>
            </a:p>
          </p:txBody>
        </p:sp>
      </p:grpSp>
      <p:pic>
        <p:nvPicPr>
          <p:cNvPr id="1028" name="Picture 4" descr="관련 이미지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4488" y="3253763"/>
            <a:ext cx="2099915" cy="2099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4" descr="관련 이미지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1770" y="3264076"/>
            <a:ext cx="2099915" cy="2099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2" name="그룹 9">
            <a:extLst>
              <a:ext uri="{FF2B5EF4-FFF2-40B4-BE49-F238E27FC236}">
                <a16:creationId xmlns:a16="http://schemas.microsoft.com/office/drawing/2014/main" xmlns="" id="{EADD59C0-2E67-4B31-88B7-ECADC8944091}"/>
              </a:ext>
            </a:extLst>
          </p:cNvPr>
          <p:cNvGrpSpPr/>
          <p:nvPr/>
        </p:nvGrpSpPr>
        <p:grpSpPr>
          <a:xfrm>
            <a:off x="7857459" y="5582483"/>
            <a:ext cx="517149" cy="829638"/>
            <a:chOff x="1173808" y="1852464"/>
            <a:chExt cx="1219411" cy="2603758"/>
          </a:xfrm>
        </p:grpSpPr>
        <p:sp>
          <p:nvSpPr>
            <p:cNvPr id="33" name="화살표: 위쪽 8">
              <a:extLst>
                <a:ext uri="{FF2B5EF4-FFF2-40B4-BE49-F238E27FC236}">
                  <a16:creationId xmlns:a16="http://schemas.microsoft.com/office/drawing/2014/main" xmlns="" id="{F3494A41-AC90-4FAB-9492-9CEAA5346A6A}"/>
                </a:ext>
              </a:extLst>
            </p:cNvPr>
            <p:cNvSpPr/>
            <p:nvPr/>
          </p:nvSpPr>
          <p:spPr bwMode="auto">
            <a:xfrm>
              <a:off x="1173808" y="1852464"/>
              <a:ext cx="1219411" cy="1296120"/>
            </a:xfrm>
            <a:prstGeom prst="upArrow">
              <a:avLst/>
            </a:prstGeom>
            <a:solidFill>
              <a:srgbClr val="FFC000"/>
            </a:solidFill>
            <a:ln w="12700" cap="flat" cmpd="sng" algn="ctr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>
              <a:outerShdw blurRad="12700" dist="12700" dir="5400000" algn="ctr" rotWithShape="0">
                <a:srgbClr val="000000">
                  <a:alpha val="50000"/>
                </a:srgbClr>
              </a:outerShdw>
            </a:effectLst>
          </p:spPr>
          <p:txBody>
            <a:bodyPr vert="horz" wrap="square" lIns="27093" tIns="27093" rIns="27093" bIns="27093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585788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>
                <a:ln>
                  <a:noFill/>
                </a:ln>
                <a:solidFill>
                  <a:srgbClr val="525860"/>
                </a:solidFill>
                <a:effectLst/>
                <a:latin typeface="Roboto Regular" charset="0"/>
                <a:ea typeface="Roboto Regular" charset="0"/>
                <a:cs typeface="Roboto Regular" charset="0"/>
                <a:sym typeface="Roboto Regular" charset="0"/>
              </a:endParaRPr>
            </a:p>
          </p:txBody>
        </p:sp>
        <p:sp>
          <p:nvSpPr>
            <p:cNvPr id="34" name="화살표: 위쪽 39">
              <a:extLst>
                <a:ext uri="{FF2B5EF4-FFF2-40B4-BE49-F238E27FC236}">
                  <a16:creationId xmlns:a16="http://schemas.microsoft.com/office/drawing/2014/main" xmlns="" id="{7EDB51E5-9EC7-4795-B490-0574F336A106}"/>
                </a:ext>
              </a:extLst>
            </p:cNvPr>
            <p:cNvSpPr/>
            <p:nvPr/>
          </p:nvSpPr>
          <p:spPr bwMode="auto">
            <a:xfrm rot="10800000">
              <a:off x="1173808" y="3160102"/>
              <a:ext cx="1219411" cy="1296120"/>
            </a:xfrm>
            <a:prstGeom prst="upArrow">
              <a:avLst/>
            </a:prstGeom>
            <a:blipFill dpi="0" rotWithShape="0">
              <a:blip r:embed="rId6"/>
              <a:srcRect/>
              <a:tile tx="0" ty="0" sx="100000" sy="100000" flip="none" algn="tl"/>
            </a:blipFill>
            <a:ln w="12700" cap="flat" cmpd="sng" algn="ctr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>
              <a:outerShdw blurRad="12700" dist="12700" dir="5400000" algn="ctr" rotWithShape="0">
                <a:srgbClr val="000000">
                  <a:alpha val="50000"/>
                </a:srgbClr>
              </a:outerShdw>
            </a:effectLst>
          </p:spPr>
          <p:txBody>
            <a:bodyPr vert="horz" wrap="square" lIns="27093" tIns="27093" rIns="27093" bIns="27093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585788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>
                <a:ln>
                  <a:noFill/>
                </a:ln>
                <a:solidFill>
                  <a:srgbClr val="525860"/>
                </a:solidFill>
                <a:effectLst/>
                <a:latin typeface="Roboto Regular" charset="0"/>
                <a:ea typeface="Roboto Regular" charset="0"/>
                <a:cs typeface="Roboto Regular" charset="0"/>
                <a:sym typeface="Roboto Regular" charset="0"/>
              </a:endParaRPr>
            </a:p>
          </p:txBody>
        </p:sp>
      </p:grpSp>
      <p:grpSp>
        <p:nvGrpSpPr>
          <p:cNvPr id="35" name="그룹 9">
            <a:extLst>
              <a:ext uri="{FF2B5EF4-FFF2-40B4-BE49-F238E27FC236}">
                <a16:creationId xmlns:a16="http://schemas.microsoft.com/office/drawing/2014/main" xmlns="" id="{EADD59C0-2E67-4B31-88B7-ECADC8944091}"/>
              </a:ext>
            </a:extLst>
          </p:cNvPr>
          <p:cNvGrpSpPr/>
          <p:nvPr/>
        </p:nvGrpSpPr>
        <p:grpSpPr>
          <a:xfrm rot="2448248" flipH="1">
            <a:off x="9098640" y="5478477"/>
            <a:ext cx="517149" cy="1096968"/>
            <a:chOff x="1173808" y="1852464"/>
            <a:chExt cx="1219411" cy="2603758"/>
          </a:xfrm>
        </p:grpSpPr>
        <p:sp>
          <p:nvSpPr>
            <p:cNvPr id="37" name="화살표: 위쪽 8">
              <a:extLst>
                <a:ext uri="{FF2B5EF4-FFF2-40B4-BE49-F238E27FC236}">
                  <a16:creationId xmlns:a16="http://schemas.microsoft.com/office/drawing/2014/main" xmlns="" id="{F3494A41-AC90-4FAB-9492-9CEAA5346A6A}"/>
                </a:ext>
              </a:extLst>
            </p:cNvPr>
            <p:cNvSpPr/>
            <p:nvPr/>
          </p:nvSpPr>
          <p:spPr bwMode="auto">
            <a:xfrm>
              <a:off x="1173808" y="1852464"/>
              <a:ext cx="1219411" cy="1296120"/>
            </a:xfrm>
            <a:prstGeom prst="upArrow">
              <a:avLst/>
            </a:prstGeom>
            <a:solidFill>
              <a:srgbClr val="FFC000"/>
            </a:solidFill>
            <a:ln w="12700" cap="flat" cmpd="sng" algn="ctr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>
              <a:outerShdw blurRad="12700" dist="12700" dir="5400000" algn="ctr" rotWithShape="0">
                <a:srgbClr val="000000">
                  <a:alpha val="50000"/>
                </a:srgbClr>
              </a:outerShdw>
            </a:effectLst>
          </p:spPr>
          <p:txBody>
            <a:bodyPr vert="horz" wrap="square" lIns="27093" tIns="27093" rIns="27093" bIns="27093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585788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>
                <a:ln>
                  <a:noFill/>
                </a:ln>
                <a:solidFill>
                  <a:srgbClr val="525860"/>
                </a:solidFill>
                <a:effectLst/>
                <a:latin typeface="Roboto Regular" charset="0"/>
                <a:ea typeface="Roboto Regular" charset="0"/>
                <a:cs typeface="Roboto Regular" charset="0"/>
                <a:sym typeface="Roboto Regular" charset="0"/>
              </a:endParaRPr>
            </a:p>
          </p:txBody>
        </p:sp>
        <p:sp>
          <p:nvSpPr>
            <p:cNvPr id="38" name="화살표: 위쪽 39">
              <a:extLst>
                <a:ext uri="{FF2B5EF4-FFF2-40B4-BE49-F238E27FC236}">
                  <a16:creationId xmlns:a16="http://schemas.microsoft.com/office/drawing/2014/main" xmlns="" id="{7EDB51E5-9EC7-4795-B490-0574F336A106}"/>
                </a:ext>
              </a:extLst>
            </p:cNvPr>
            <p:cNvSpPr/>
            <p:nvPr/>
          </p:nvSpPr>
          <p:spPr bwMode="auto">
            <a:xfrm rot="10800000">
              <a:off x="1173808" y="3160102"/>
              <a:ext cx="1219411" cy="1296120"/>
            </a:xfrm>
            <a:prstGeom prst="upArrow">
              <a:avLst/>
            </a:prstGeom>
            <a:blipFill dpi="0" rotWithShape="0">
              <a:blip r:embed="rId6"/>
              <a:srcRect/>
              <a:tile tx="0" ty="0" sx="100000" sy="100000" flip="none" algn="tl"/>
            </a:blipFill>
            <a:ln w="12700" cap="flat" cmpd="sng" algn="ctr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>
              <a:outerShdw blurRad="12700" dist="12700" dir="5400000" algn="ctr" rotWithShape="0">
                <a:srgbClr val="000000">
                  <a:alpha val="50000"/>
                </a:srgbClr>
              </a:outerShdw>
            </a:effectLst>
          </p:spPr>
          <p:txBody>
            <a:bodyPr vert="horz" wrap="square" lIns="27093" tIns="27093" rIns="27093" bIns="27093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585788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>
                <a:ln>
                  <a:noFill/>
                </a:ln>
                <a:solidFill>
                  <a:srgbClr val="525860"/>
                </a:solidFill>
                <a:effectLst/>
                <a:latin typeface="Roboto Regular" charset="0"/>
                <a:ea typeface="Roboto Regular" charset="0"/>
                <a:cs typeface="Roboto Regular" charset="0"/>
                <a:sym typeface="Roboto Regular" charset="0"/>
              </a:endParaRPr>
            </a:p>
          </p:txBody>
        </p:sp>
      </p:grp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976" y="3066985"/>
            <a:ext cx="566834" cy="5910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" name="Picture 5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4850" y="2629666"/>
            <a:ext cx="566834" cy="5910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7857" y="3057498"/>
            <a:ext cx="635862" cy="6671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" name="Picture 6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9738" y="2601604"/>
            <a:ext cx="658589" cy="691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그림 3" descr="클립아트, 식탁용기구이(가) 표시된 사진&#10;&#10;매우 높은 신뢰도로 생성된 설명">
            <a:extLst>
              <a:ext uri="{FF2B5EF4-FFF2-40B4-BE49-F238E27FC236}">
                <a16:creationId xmlns:a16="http://schemas.microsoft.com/office/drawing/2014/main" xmlns="" id="{81CD8359-EE5F-4A8A-8DE5-87BEF200732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131670" y="6085166"/>
            <a:ext cx="1500815" cy="366939"/>
          </a:xfrm>
          <a:prstGeom prst="rect">
            <a:avLst/>
          </a:prstGeom>
        </p:spPr>
      </p:pic>
      <p:sp>
        <p:nvSpPr>
          <p:cNvPr id="53" name="Line 4"/>
          <p:cNvSpPr>
            <a:spLocks noChangeShapeType="1"/>
          </p:cNvSpPr>
          <p:nvPr/>
        </p:nvSpPr>
        <p:spPr bwMode="auto">
          <a:xfrm>
            <a:off x="6022206" y="2356520"/>
            <a:ext cx="984250" cy="0"/>
          </a:xfrm>
          <a:prstGeom prst="line">
            <a:avLst/>
          </a:prstGeom>
          <a:noFill/>
          <a:ln w="10160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093" tIns="27093" rIns="27093" bIns="27093" anchor="ctr"/>
          <a:lstStyle/>
          <a:p>
            <a:pPr algn="ctr"/>
            <a:endParaRPr lang="en-US" altLang="en-US" sz="2200">
              <a:solidFill>
                <a:srgbClr val="000000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54" name="Rectangle 3"/>
          <p:cNvSpPr>
            <a:spLocks/>
          </p:cNvSpPr>
          <p:nvPr/>
        </p:nvSpPr>
        <p:spPr bwMode="auto">
          <a:xfrm>
            <a:off x="3175" y="1752600"/>
            <a:ext cx="12996863" cy="722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093" tIns="27093" rIns="27093" bIns="27093"/>
          <a:lstStyle/>
          <a:p>
            <a:pPr algn="ctr"/>
            <a:r>
              <a:rPr lang="ko-KR" altLang="en-US" sz="2400" dirty="0">
                <a:latin typeface="Helvetica Neue Medium" charset="0"/>
                <a:ea typeface="Helvetica Neue Medium" charset="0"/>
                <a:cs typeface="Helvetica Neue Medium" charset="0"/>
                <a:sym typeface="Helvetica Neue Medium" charset="0"/>
              </a:rPr>
              <a:t>은 행</a:t>
            </a:r>
            <a:endParaRPr lang="en-US" altLang="en-US" sz="2400" dirty="0"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13768" y="3211324"/>
            <a:ext cx="1068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번 창구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2829992" y="3220616"/>
            <a:ext cx="1068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번 창구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7594552" y="2629666"/>
            <a:ext cx="17998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번 창구의 </a:t>
            </a:r>
            <a:r>
              <a:rPr lang="ko-KR" altLang="en-US" b="1" dirty="0"/>
              <a:t>데이터베이스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10103151" y="2646293"/>
            <a:ext cx="17998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번 창구의 </a:t>
            </a:r>
            <a:r>
              <a:rPr lang="ko-KR" altLang="en-US" b="1" dirty="0"/>
              <a:t>데이터베이스</a:t>
            </a:r>
          </a:p>
        </p:txBody>
      </p:sp>
    </p:spTree>
    <p:extLst>
      <p:ext uri="{BB962C8B-B14F-4D97-AF65-F5344CB8AC3E}">
        <p14:creationId xmlns:p14="http://schemas.microsoft.com/office/powerpoint/2010/main" val="2661235114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Rectangle 1"/>
          <p:cNvSpPr>
            <a:spLocks noGrp="1" noChangeArrowheads="1"/>
          </p:cNvSpPr>
          <p:nvPr>
            <p:ph type="title"/>
          </p:nvPr>
        </p:nvSpPr>
        <p:spPr>
          <a:xfrm>
            <a:off x="0" y="554038"/>
            <a:ext cx="13003213" cy="1160462"/>
          </a:xfrm>
        </p:spPr>
        <p:txBody>
          <a:bodyPr/>
          <a:lstStyle/>
          <a:p>
            <a:pPr algn="ctr"/>
            <a:r>
              <a:rPr lang="ko-KR" altLang="en-US" sz="6000" dirty="0">
                <a:solidFill>
                  <a:srgbClr val="282828"/>
                </a:solidFill>
                <a:latin typeface="Palace Script MT" panose="030303020206070C0B05" pitchFamily="66" charset="0"/>
                <a:ea typeface="Roboto Bold" charset="0"/>
                <a:cs typeface="Roboto Bold" charset="0"/>
                <a:sym typeface="Roboto Bold" charset="0"/>
              </a:rPr>
              <a:t>자유시간</a:t>
            </a:r>
            <a:r>
              <a:rPr lang="ko-KR" altLang="en-US" sz="6000" dirty="0">
                <a:solidFill>
                  <a:srgbClr val="282828"/>
                </a:solidFill>
                <a:latin typeface="Roboto Bold" charset="0"/>
                <a:ea typeface="Roboto Bold" charset="0"/>
                <a:cs typeface="Roboto Bold" charset="0"/>
                <a:sym typeface="Roboto Bold" charset="0"/>
              </a:rPr>
              <a:t>의 비즈니스 모델</a:t>
            </a:r>
            <a:endParaRPr lang="en-US" altLang="en-US" sz="6000" dirty="0">
              <a:solidFill>
                <a:srgbClr val="282828"/>
              </a:solidFill>
              <a:latin typeface="Roboto Bold" charset="0"/>
              <a:ea typeface="Roboto Bold" charset="0"/>
              <a:cs typeface="Roboto Bold" charset="0"/>
              <a:sym typeface="Roboto Bold" charset="0"/>
            </a:endParaRPr>
          </a:p>
        </p:txBody>
      </p:sp>
      <p:sp>
        <p:nvSpPr>
          <p:cNvPr id="12290" name="Rectangle 2"/>
          <p:cNvSpPr>
            <a:spLocks/>
          </p:cNvSpPr>
          <p:nvPr/>
        </p:nvSpPr>
        <p:spPr bwMode="auto">
          <a:xfrm>
            <a:off x="12226108" y="8750300"/>
            <a:ext cx="311197" cy="3317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27093" tIns="27093" rIns="27093" bIns="27093">
            <a:spAutoFit/>
          </a:bodyPr>
          <a:lstStyle/>
          <a:p>
            <a:pPr algn="ctr"/>
            <a:r>
              <a:rPr lang="en-US" altLang="en-US" dirty="0" smtClean="0">
                <a:solidFill>
                  <a:srgbClr val="FFFFFF"/>
                </a:solidFill>
              </a:rPr>
              <a:t>13</a:t>
            </a:r>
            <a:endParaRPr lang="en-US" altLang="en-US" dirty="0">
              <a:solidFill>
                <a:srgbClr val="FFFFFF"/>
              </a:solidFill>
            </a:endParaRPr>
          </a:p>
        </p:txBody>
      </p:sp>
      <p:sp>
        <p:nvSpPr>
          <p:cNvPr id="12295" name="AutoShape 7"/>
          <p:cNvSpPr>
            <a:spLocks/>
          </p:cNvSpPr>
          <p:nvPr/>
        </p:nvSpPr>
        <p:spPr bwMode="auto">
          <a:xfrm>
            <a:off x="8868807" y="2716560"/>
            <a:ext cx="3415268" cy="4953000"/>
          </a:xfrm>
          <a:prstGeom prst="roundRect">
            <a:avLst>
              <a:gd name="adj" fmla="val 2556"/>
            </a:avLst>
          </a:prstGeom>
          <a:solidFill>
            <a:schemeClr val="accent3"/>
          </a:solidFill>
          <a:ln>
            <a:noFill/>
          </a:ln>
          <a:effectLst/>
        </p:spPr>
        <p:txBody>
          <a:bodyPr lIns="27093" tIns="27093" rIns="27093" bIns="27093" anchor="ctr"/>
          <a:lstStyle/>
          <a:p>
            <a:pPr algn="ctr"/>
            <a:endParaRPr lang="en-US" altLang="en-US" sz="2200">
              <a:solidFill>
                <a:srgbClr val="FFFFFF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12297" name="Rectangle 9"/>
          <p:cNvSpPr>
            <a:spLocks/>
          </p:cNvSpPr>
          <p:nvPr/>
        </p:nvSpPr>
        <p:spPr bwMode="auto">
          <a:xfrm>
            <a:off x="9166696" y="5610173"/>
            <a:ext cx="2841988" cy="17148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093" tIns="27093" rIns="27093" bIns="27093" anchor="ctr"/>
          <a:lstStyle/>
          <a:p>
            <a:pPr algn="ctr"/>
            <a:r>
              <a:rPr lang="ko-KR" altLang="en-US" sz="2000" dirty="0">
                <a:solidFill>
                  <a:srgbClr val="FFFFFF"/>
                </a:solidFill>
              </a:rPr>
              <a:t>어플 내 광고</a:t>
            </a:r>
            <a:r>
              <a:rPr lang="en-US" altLang="ko-KR" sz="2000" dirty="0">
                <a:solidFill>
                  <a:srgbClr val="FFFFFF"/>
                </a:solidFill>
              </a:rPr>
              <a:t> </a:t>
            </a:r>
            <a:r>
              <a:rPr lang="ko-KR" altLang="en-US" sz="2000" dirty="0">
                <a:solidFill>
                  <a:srgbClr val="FFFFFF"/>
                </a:solidFill>
              </a:rPr>
              <a:t>및</a:t>
            </a:r>
            <a:endParaRPr lang="en-US" altLang="ko-KR" sz="2000" dirty="0">
              <a:solidFill>
                <a:srgbClr val="FFFFFF"/>
              </a:solidFill>
            </a:endParaRPr>
          </a:p>
          <a:p>
            <a:pPr algn="ctr"/>
            <a:r>
              <a:rPr lang="ko-KR" altLang="en-US" sz="2000" dirty="0">
                <a:solidFill>
                  <a:srgbClr val="FFFFFF"/>
                </a:solidFill>
              </a:rPr>
              <a:t>대기번호판 </a:t>
            </a:r>
            <a:r>
              <a:rPr lang="en-US" altLang="ko-KR" sz="2000" dirty="0">
                <a:solidFill>
                  <a:srgbClr val="FFFFFF"/>
                </a:solidFill>
              </a:rPr>
              <a:t>LCD</a:t>
            </a:r>
          </a:p>
          <a:p>
            <a:pPr algn="ctr"/>
            <a:r>
              <a:rPr lang="ko-KR" altLang="en-US" sz="2000" dirty="0">
                <a:solidFill>
                  <a:srgbClr val="FFFFFF"/>
                </a:solidFill>
              </a:rPr>
              <a:t>등을</a:t>
            </a:r>
            <a:r>
              <a:rPr lang="en-US" altLang="ko-KR" sz="2000" dirty="0">
                <a:solidFill>
                  <a:srgbClr val="FFFFFF"/>
                </a:solidFill>
              </a:rPr>
              <a:t> </a:t>
            </a:r>
            <a:r>
              <a:rPr lang="ko-KR" altLang="en-US" sz="2000" dirty="0">
                <a:solidFill>
                  <a:srgbClr val="FFFFFF"/>
                </a:solidFill>
              </a:rPr>
              <a:t>통한 광고</a:t>
            </a:r>
            <a:endParaRPr lang="en-US" altLang="en-US" sz="2000" dirty="0">
              <a:solidFill>
                <a:srgbClr val="FFFFFF"/>
              </a:solidFill>
            </a:endParaRPr>
          </a:p>
        </p:txBody>
      </p:sp>
      <p:sp>
        <p:nvSpPr>
          <p:cNvPr id="12300" name="AutoShape 12"/>
          <p:cNvSpPr>
            <a:spLocks/>
          </p:cNvSpPr>
          <p:nvPr/>
        </p:nvSpPr>
        <p:spPr bwMode="auto">
          <a:xfrm>
            <a:off x="971022" y="2716560"/>
            <a:ext cx="3415268" cy="4953000"/>
          </a:xfrm>
          <a:prstGeom prst="roundRect">
            <a:avLst>
              <a:gd name="adj" fmla="val 2556"/>
            </a:avLst>
          </a:prstGeom>
          <a:solidFill>
            <a:schemeClr val="accent3"/>
          </a:solidFill>
          <a:ln>
            <a:noFill/>
          </a:ln>
          <a:effectLst/>
        </p:spPr>
        <p:txBody>
          <a:bodyPr lIns="27093" tIns="27093" rIns="27093" bIns="27093" anchor="ctr"/>
          <a:lstStyle/>
          <a:p>
            <a:pPr algn="ctr"/>
            <a:endParaRPr lang="en-US" altLang="en-US" sz="2200">
              <a:solidFill>
                <a:srgbClr val="FFFFFF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12301" name="Rectangle 13"/>
          <p:cNvSpPr>
            <a:spLocks/>
          </p:cNvSpPr>
          <p:nvPr/>
        </p:nvSpPr>
        <p:spPr bwMode="auto">
          <a:xfrm>
            <a:off x="1417915" y="4875509"/>
            <a:ext cx="2440470" cy="7933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093" tIns="27093" rIns="27093" bIns="27093" anchor="ctr">
            <a:spAutoFit/>
          </a:bodyPr>
          <a:lstStyle/>
          <a:p>
            <a:pPr algn="ctr"/>
            <a:r>
              <a:rPr lang="ko-KR" altLang="en-US" sz="2400" dirty="0">
                <a:solidFill>
                  <a:schemeClr val="accent1"/>
                </a:solidFill>
                <a:latin typeface="Helvetica Neue Medium" charset="0"/>
                <a:ea typeface="Helvetica Neue Medium" charset="0"/>
                <a:cs typeface="Helvetica Neue Medium" charset="0"/>
                <a:sym typeface="Helvetica Neue Medium" charset="0"/>
              </a:rPr>
              <a:t>기기 대여료 </a:t>
            </a:r>
            <a:endParaRPr lang="en-US" altLang="ko-KR" sz="2400" dirty="0">
              <a:solidFill>
                <a:schemeClr val="accent1"/>
              </a:solidFill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  <a:p>
            <a:pPr algn="ctr"/>
            <a:r>
              <a:rPr lang="ko-KR" altLang="en-US" sz="2400" dirty="0">
                <a:solidFill>
                  <a:schemeClr val="accent1"/>
                </a:solidFill>
                <a:latin typeface="Helvetica Neue Medium" charset="0"/>
                <a:ea typeface="Helvetica Neue Medium" charset="0"/>
                <a:cs typeface="Helvetica Neue Medium" charset="0"/>
                <a:sym typeface="Helvetica Neue Medium" charset="0"/>
              </a:rPr>
              <a:t>및 설치</a:t>
            </a:r>
            <a:endParaRPr lang="en-US" altLang="en-US" sz="2400" dirty="0">
              <a:solidFill>
                <a:schemeClr val="accent1"/>
              </a:solidFill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  <p:sp>
        <p:nvSpPr>
          <p:cNvPr id="12302" name="Rectangle 14"/>
          <p:cNvSpPr>
            <a:spLocks/>
          </p:cNvSpPr>
          <p:nvPr/>
        </p:nvSpPr>
        <p:spPr bwMode="auto">
          <a:xfrm>
            <a:off x="1257662" y="5668888"/>
            <a:ext cx="2841988" cy="16561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093" tIns="27093" rIns="27093" bIns="27093" anchor="ctr"/>
          <a:lstStyle/>
          <a:p>
            <a:pPr algn="ctr"/>
            <a:r>
              <a:rPr lang="ko-KR" altLang="en-US" sz="2000" dirty="0">
                <a:solidFill>
                  <a:srgbClr val="FFFFFF"/>
                </a:solidFill>
              </a:rPr>
              <a:t>순번대기표 기기</a:t>
            </a:r>
            <a:endParaRPr lang="en-US" altLang="ko-KR" sz="2000" dirty="0">
              <a:solidFill>
                <a:srgbClr val="FFFFFF"/>
              </a:solidFill>
            </a:endParaRPr>
          </a:p>
          <a:p>
            <a:pPr algn="ctr"/>
            <a:r>
              <a:rPr lang="ko-KR" altLang="en-US" sz="2000" dirty="0">
                <a:solidFill>
                  <a:srgbClr val="FFFFFF"/>
                </a:solidFill>
              </a:rPr>
              <a:t>대여</a:t>
            </a:r>
            <a:r>
              <a:rPr lang="en-US" altLang="ko-KR" sz="2000" dirty="0">
                <a:solidFill>
                  <a:srgbClr val="FFFFFF"/>
                </a:solidFill>
              </a:rPr>
              <a:t> </a:t>
            </a:r>
            <a:r>
              <a:rPr lang="ko-KR" altLang="en-US" sz="2000" dirty="0">
                <a:solidFill>
                  <a:srgbClr val="FFFFFF"/>
                </a:solidFill>
              </a:rPr>
              <a:t>또는 설치</a:t>
            </a:r>
            <a:endParaRPr lang="en-US" altLang="ko-KR" sz="2000" dirty="0">
              <a:solidFill>
                <a:srgbClr val="FFFFFF"/>
              </a:solidFill>
            </a:endParaRPr>
          </a:p>
        </p:txBody>
      </p:sp>
      <p:sp>
        <p:nvSpPr>
          <p:cNvPr id="12305" name="AutoShape 17"/>
          <p:cNvSpPr>
            <a:spLocks/>
          </p:cNvSpPr>
          <p:nvPr/>
        </p:nvSpPr>
        <p:spPr bwMode="auto">
          <a:xfrm>
            <a:off x="4919914" y="2716560"/>
            <a:ext cx="3415268" cy="4953000"/>
          </a:xfrm>
          <a:prstGeom prst="roundRect">
            <a:avLst>
              <a:gd name="adj" fmla="val 2556"/>
            </a:avLst>
          </a:prstGeom>
          <a:solidFill>
            <a:schemeClr val="accent3"/>
          </a:solidFill>
          <a:ln>
            <a:noFill/>
          </a:ln>
          <a:effectLst/>
        </p:spPr>
        <p:txBody>
          <a:bodyPr lIns="27093" tIns="27093" rIns="27093" bIns="27093" anchor="ctr"/>
          <a:lstStyle/>
          <a:p>
            <a:pPr algn="ctr"/>
            <a:endParaRPr lang="en-US" altLang="en-US" sz="2200" dirty="0">
              <a:solidFill>
                <a:srgbClr val="FFFFFF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12306" name="Rectangle 18"/>
          <p:cNvSpPr>
            <a:spLocks/>
          </p:cNvSpPr>
          <p:nvPr/>
        </p:nvSpPr>
        <p:spPr bwMode="auto">
          <a:xfrm>
            <a:off x="5417668" y="5028817"/>
            <a:ext cx="2440471" cy="4240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093" tIns="27093" rIns="27093" bIns="27093" anchor="ctr">
            <a:spAutoFit/>
          </a:bodyPr>
          <a:lstStyle/>
          <a:p>
            <a:pPr algn="ctr"/>
            <a:r>
              <a:rPr lang="ko-KR" altLang="en-US" sz="2400" dirty="0">
                <a:solidFill>
                  <a:schemeClr val="accent1"/>
                </a:solidFill>
                <a:latin typeface="Helvetica Neue Medium" charset="0"/>
                <a:ea typeface="Helvetica Neue Medium" charset="0"/>
                <a:cs typeface="Helvetica Neue Medium" charset="0"/>
                <a:sym typeface="Helvetica Neue Medium" charset="0"/>
              </a:rPr>
              <a:t>컨설팅 </a:t>
            </a:r>
            <a:endParaRPr lang="en-US" altLang="en-US" sz="2400" dirty="0">
              <a:solidFill>
                <a:schemeClr val="accent1"/>
              </a:solidFill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  <p:sp>
        <p:nvSpPr>
          <p:cNvPr id="12307" name="Rectangle 19"/>
          <p:cNvSpPr>
            <a:spLocks/>
          </p:cNvSpPr>
          <p:nvPr/>
        </p:nvSpPr>
        <p:spPr bwMode="auto">
          <a:xfrm>
            <a:off x="5206554" y="5610173"/>
            <a:ext cx="2841988" cy="17148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093" tIns="27093" rIns="27093" bIns="27093" anchor="ctr"/>
          <a:lstStyle/>
          <a:p>
            <a:pPr algn="ctr"/>
            <a:r>
              <a:rPr lang="ko-KR" altLang="en-US" sz="2000" dirty="0">
                <a:solidFill>
                  <a:srgbClr val="FFFFFF"/>
                </a:solidFill>
              </a:rPr>
              <a:t>축적된 데이터 비교 분석 해당 장소의 컨설팅</a:t>
            </a:r>
            <a:endParaRPr lang="en-US" altLang="ko-KR" sz="2000" dirty="0">
              <a:solidFill>
                <a:srgbClr val="FFFFFF"/>
              </a:solidFill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xmlns="" id="{403B7046-A2C0-4B97-B6C2-9B9FC0B2CD03}"/>
              </a:ext>
            </a:extLst>
          </p:cNvPr>
          <p:cNvSpPr/>
          <p:nvPr/>
        </p:nvSpPr>
        <p:spPr bwMode="auto">
          <a:xfrm>
            <a:off x="5271649" y="2997391"/>
            <a:ext cx="2732507" cy="1663385"/>
          </a:xfrm>
          <a:prstGeom prst="round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 w="12700" cap="flat" cmpd="sng" algn="ctr">
            <a:solidFill>
              <a:srgbClr val="000000"/>
            </a:solidFill>
            <a:prstDash val="solid"/>
            <a:miter lim="400000"/>
            <a:headEnd type="none" w="med" len="med"/>
            <a:tailEnd type="none" w="med" len="med"/>
          </a:ln>
          <a:effectLst>
            <a:outerShdw blurRad="12700" dist="127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27093" tIns="27093" rIns="27093" bIns="27093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585788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rgbClr val="525860"/>
              </a:solidFill>
              <a:effectLst/>
              <a:latin typeface="Roboto Regular" charset="0"/>
              <a:ea typeface="Roboto Regular" charset="0"/>
              <a:cs typeface="Roboto Regular" charset="0"/>
              <a:sym typeface="Roboto Regular" charset="0"/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xmlns="" id="{07EF7A44-4983-444C-8953-DBA6A4C6C7D9}"/>
              </a:ext>
            </a:extLst>
          </p:cNvPr>
          <p:cNvSpPr/>
          <p:nvPr/>
        </p:nvSpPr>
        <p:spPr bwMode="auto">
          <a:xfrm>
            <a:off x="9207761" y="2997391"/>
            <a:ext cx="2732507" cy="1663385"/>
          </a:xfrm>
          <a:prstGeom prst="round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12700" cap="flat" cmpd="sng" algn="ctr">
            <a:solidFill>
              <a:srgbClr val="000000"/>
            </a:solidFill>
            <a:prstDash val="solid"/>
            <a:miter lim="400000"/>
            <a:headEnd type="none" w="med" len="med"/>
            <a:tailEnd type="none" w="med" len="med"/>
          </a:ln>
          <a:effectLst>
            <a:outerShdw blurRad="12700" dist="127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27093" tIns="27093" rIns="27093" bIns="27093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585788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rgbClr val="525860"/>
              </a:solidFill>
              <a:effectLst/>
              <a:latin typeface="Roboto Regular" charset="0"/>
              <a:ea typeface="Roboto Regular" charset="0"/>
              <a:cs typeface="Roboto Regular" charset="0"/>
              <a:sym typeface="Roboto Regular" charset="0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xmlns="" id="{1C60667D-8349-4377-814C-7CB5385F78BF}"/>
              </a:ext>
            </a:extLst>
          </p:cNvPr>
          <p:cNvSpPr/>
          <p:nvPr/>
        </p:nvSpPr>
        <p:spPr bwMode="auto">
          <a:xfrm>
            <a:off x="1326637" y="2997391"/>
            <a:ext cx="2732507" cy="1663385"/>
          </a:xfrm>
          <a:prstGeom prst="round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12700" cap="flat" cmpd="sng" algn="ctr">
            <a:solidFill>
              <a:srgbClr val="000000"/>
            </a:solidFill>
            <a:prstDash val="solid"/>
            <a:miter lim="400000"/>
            <a:headEnd type="none" w="med" len="med"/>
            <a:tailEnd type="none" w="med" len="med"/>
          </a:ln>
          <a:effectLst>
            <a:outerShdw blurRad="12700" dist="127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27093" tIns="27093" rIns="27093" bIns="27093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585788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rgbClr val="525860"/>
              </a:solidFill>
              <a:effectLst/>
              <a:latin typeface="Roboto Regular" charset="0"/>
              <a:ea typeface="Roboto Regular" charset="0"/>
              <a:cs typeface="Roboto Regular" charset="0"/>
              <a:sym typeface="Roboto Regular" charset="0"/>
            </a:endParaRPr>
          </a:p>
        </p:txBody>
      </p:sp>
      <p:sp>
        <p:nvSpPr>
          <p:cNvPr id="27" name="Rectangle 18">
            <a:extLst>
              <a:ext uri="{FF2B5EF4-FFF2-40B4-BE49-F238E27FC236}">
                <a16:creationId xmlns:a16="http://schemas.microsoft.com/office/drawing/2014/main" xmlns="" id="{E18FFE70-43BD-4C7A-A0DD-7A376CD8B4FC}"/>
              </a:ext>
            </a:extLst>
          </p:cNvPr>
          <p:cNvSpPr>
            <a:spLocks/>
          </p:cNvSpPr>
          <p:nvPr/>
        </p:nvSpPr>
        <p:spPr bwMode="auto">
          <a:xfrm>
            <a:off x="9356205" y="5028817"/>
            <a:ext cx="2440471" cy="4240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093" tIns="27093" rIns="27093" bIns="27093" anchor="ctr">
            <a:spAutoFit/>
          </a:bodyPr>
          <a:lstStyle/>
          <a:p>
            <a:pPr algn="ctr"/>
            <a:r>
              <a:rPr lang="ko-KR" altLang="en-US" sz="2400" dirty="0">
                <a:solidFill>
                  <a:schemeClr val="accent1"/>
                </a:solidFill>
                <a:latin typeface="Helvetica Neue Medium" charset="0"/>
                <a:ea typeface="Helvetica Neue Medium" charset="0"/>
                <a:cs typeface="Helvetica Neue Medium" charset="0"/>
                <a:sym typeface="Helvetica Neue Medium" charset="0"/>
              </a:rPr>
              <a:t>광고</a:t>
            </a:r>
            <a:endParaRPr lang="en-US" altLang="en-US" sz="2400" dirty="0">
              <a:solidFill>
                <a:schemeClr val="accent1"/>
              </a:solidFill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  <p:sp>
        <p:nvSpPr>
          <p:cNvPr id="23" name="Line 5"/>
          <p:cNvSpPr>
            <a:spLocks noChangeShapeType="1"/>
          </p:cNvSpPr>
          <p:nvPr/>
        </p:nvSpPr>
        <p:spPr bwMode="auto">
          <a:xfrm>
            <a:off x="6034614" y="2068488"/>
            <a:ext cx="984250" cy="0"/>
          </a:xfrm>
          <a:prstGeom prst="line">
            <a:avLst/>
          </a:prstGeom>
          <a:noFill/>
          <a:ln w="10160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093" tIns="27093" rIns="27093" bIns="27093" anchor="ctr"/>
          <a:lstStyle/>
          <a:p>
            <a:pPr algn="ctr"/>
            <a:endParaRPr lang="en-US" altLang="en-US" sz="2200">
              <a:solidFill>
                <a:srgbClr val="000000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19" name="직사각형 7">
            <a:extLst>
              <a:ext uri="{FF2B5EF4-FFF2-40B4-BE49-F238E27FC236}">
                <a16:creationId xmlns:a16="http://schemas.microsoft.com/office/drawing/2014/main" xmlns="" id="{D9CA774D-B573-4AB4-8FE6-FCC6014F4536}"/>
              </a:ext>
            </a:extLst>
          </p:cNvPr>
          <p:cNvSpPr/>
          <p:nvPr/>
        </p:nvSpPr>
        <p:spPr bwMode="auto">
          <a:xfrm>
            <a:off x="0" y="8477200"/>
            <a:ext cx="5528666" cy="12764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vert="horz" wrap="square" lIns="27093" tIns="27093" rIns="27093" bIns="27093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585788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rgbClr val="525860"/>
              </a:solidFill>
              <a:effectLst/>
              <a:latin typeface="Roboto Regular" charset="0"/>
              <a:ea typeface="Roboto Regular" charset="0"/>
              <a:cs typeface="Roboto Regular" charset="0"/>
              <a:sym typeface="Roboto Regular" charset="0"/>
            </a:endParaRPr>
          </a:p>
        </p:txBody>
      </p:sp>
      <p:pic>
        <p:nvPicPr>
          <p:cNvPr id="20" name="그림 1">
            <a:extLst>
              <a:ext uri="{FF2B5EF4-FFF2-40B4-BE49-F238E27FC236}">
                <a16:creationId xmlns:a16="http://schemas.microsoft.com/office/drawing/2014/main" xmlns="" id="{BBBD7D1F-B124-4ABC-B6A8-3D5242C660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50872" y="8385609"/>
            <a:ext cx="1100815" cy="1061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952840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554038"/>
            <a:ext cx="13003213" cy="1160462"/>
          </a:xfrm>
        </p:spPr>
        <p:txBody>
          <a:bodyPr/>
          <a:lstStyle/>
          <a:p>
            <a:pPr algn="ctr"/>
            <a:r>
              <a:rPr lang="ko-KR" altLang="en-US" sz="6000" dirty="0">
                <a:solidFill>
                  <a:srgbClr val="282828"/>
                </a:solidFill>
                <a:latin typeface="Roboto Bold" charset="0"/>
                <a:ea typeface="Roboto Bold" charset="0"/>
                <a:cs typeface="Roboto Bold" charset="0"/>
                <a:sym typeface="Roboto Bold" charset="0"/>
              </a:rPr>
              <a:t>적용 기술</a:t>
            </a:r>
            <a:endParaRPr lang="en-US" altLang="en-US" sz="6000" dirty="0">
              <a:solidFill>
                <a:srgbClr val="282828"/>
              </a:solidFill>
              <a:latin typeface="Roboto Bold" charset="0"/>
              <a:ea typeface="Roboto Bold" charset="0"/>
              <a:cs typeface="Roboto Bold" charset="0"/>
              <a:sym typeface="Roboto Bold" charset="0"/>
            </a:endParaRPr>
          </a:p>
        </p:txBody>
      </p:sp>
      <p:sp>
        <p:nvSpPr>
          <p:cNvPr id="29698" name="Rectangle 2"/>
          <p:cNvSpPr>
            <a:spLocks/>
          </p:cNvSpPr>
          <p:nvPr/>
        </p:nvSpPr>
        <p:spPr bwMode="auto">
          <a:xfrm>
            <a:off x="12226108" y="8750300"/>
            <a:ext cx="311197" cy="3317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27093" tIns="27093" rIns="27093" bIns="27093">
            <a:spAutoFit/>
          </a:bodyPr>
          <a:lstStyle/>
          <a:p>
            <a:pPr algn="ctr"/>
            <a:r>
              <a:rPr lang="en-US" altLang="en-US" dirty="0" smtClean="0">
                <a:solidFill>
                  <a:srgbClr val="FFFFFF"/>
                </a:solidFill>
              </a:rPr>
              <a:t>14</a:t>
            </a:r>
            <a:endParaRPr lang="en-US" altLang="en-US" dirty="0">
              <a:solidFill>
                <a:srgbClr val="FFFFFF"/>
              </a:solidFill>
            </a:endParaRPr>
          </a:p>
        </p:txBody>
      </p:sp>
      <p:pic>
        <p:nvPicPr>
          <p:cNvPr id="16" name="그림 1">
            <a:extLst>
              <a:ext uri="{FF2B5EF4-FFF2-40B4-BE49-F238E27FC236}">
                <a16:creationId xmlns:a16="http://schemas.microsoft.com/office/drawing/2014/main" xmlns="" id="{E41526CA-AEDB-44AB-A18B-99D2232861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872" y="8385609"/>
            <a:ext cx="1100815" cy="1061095"/>
          </a:xfrm>
          <a:prstGeom prst="rect">
            <a:avLst/>
          </a:prstGeom>
        </p:spPr>
      </p:pic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xmlns="" id="{50F7ABBA-6E3D-4FE2-99B5-43AA7E1559DF}"/>
              </a:ext>
            </a:extLst>
          </p:cNvPr>
          <p:cNvSpPr/>
          <p:nvPr/>
        </p:nvSpPr>
        <p:spPr bwMode="auto">
          <a:xfrm>
            <a:off x="758522" y="4372753"/>
            <a:ext cx="1609606" cy="1623021"/>
          </a:xfrm>
          <a:prstGeom prst="round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 cap="flat" cmpd="sng" algn="ctr">
            <a:solidFill>
              <a:srgbClr val="000000"/>
            </a:solidFill>
            <a:prstDash val="solid"/>
            <a:miter lim="400000"/>
            <a:headEnd type="none" w="med" len="med"/>
            <a:tailEnd type="none" w="med" len="med"/>
          </a:ln>
          <a:effectLst>
            <a:outerShdw blurRad="12700" dist="127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27093" tIns="27093" rIns="27093" bIns="27093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585788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rgbClr val="525860"/>
              </a:solidFill>
              <a:effectLst/>
              <a:latin typeface="Roboto Regular" charset="0"/>
              <a:ea typeface="Roboto Regular" charset="0"/>
              <a:cs typeface="Roboto Regular" charset="0"/>
              <a:sym typeface="Roboto Regular" charset="0"/>
            </a:endParaRP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xmlns="" id="{F62908E5-C7A3-4C0C-827D-8DCDEE24BD2F}"/>
              </a:ext>
            </a:extLst>
          </p:cNvPr>
          <p:cNvSpPr/>
          <p:nvPr/>
        </p:nvSpPr>
        <p:spPr bwMode="auto">
          <a:xfrm>
            <a:off x="758522" y="6139790"/>
            <a:ext cx="1609606" cy="1623021"/>
          </a:xfrm>
          <a:prstGeom prst="roundRect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 cap="flat" cmpd="sng" algn="ctr">
            <a:solidFill>
              <a:srgbClr val="000000"/>
            </a:solidFill>
            <a:prstDash val="solid"/>
            <a:miter lim="400000"/>
            <a:headEnd type="none" w="med" len="med"/>
            <a:tailEnd type="none" w="med" len="med"/>
          </a:ln>
          <a:effectLst>
            <a:outerShdw blurRad="12700" dist="127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27093" tIns="27093" rIns="27093" bIns="27093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585788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 dirty="0">
              <a:ln>
                <a:noFill/>
              </a:ln>
              <a:solidFill>
                <a:srgbClr val="525860"/>
              </a:solidFill>
              <a:effectLst/>
              <a:latin typeface="Roboto Regular" charset="0"/>
              <a:ea typeface="Roboto Regular" charset="0"/>
              <a:cs typeface="Roboto Regular" charset="0"/>
              <a:sym typeface="Roboto Regular" charset="0"/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xmlns="" id="{E4F2B010-8665-416D-978A-71DC173C4062}"/>
              </a:ext>
            </a:extLst>
          </p:cNvPr>
          <p:cNvSpPr/>
          <p:nvPr/>
        </p:nvSpPr>
        <p:spPr bwMode="auto">
          <a:xfrm>
            <a:off x="639936" y="4115896"/>
            <a:ext cx="1844833" cy="3891301"/>
          </a:xfrm>
          <a:prstGeom prst="roundRect">
            <a:avLst/>
          </a:prstGeom>
          <a:noFill/>
          <a:ln w="12700" cap="flat" cmpd="sng" algn="ctr">
            <a:solidFill>
              <a:srgbClr val="000000"/>
            </a:solidFill>
            <a:prstDash val="solid"/>
            <a:miter lim="400000"/>
            <a:headEnd type="none" w="med" len="med"/>
            <a:tailEnd type="none" w="med" len="med"/>
          </a:ln>
          <a:effectLst>
            <a:outerShdw blurRad="12700" dist="127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27093" tIns="27093" rIns="27093" bIns="27093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585788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 dirty="0">
              <a:ln>
                <a:noFill/>
              </a:ln>
              <a:solidFill>
                <a:srgbClr val="525860"/>
              </a:solidFill>
              <a:effectLst/>
              <a:latin typeface="Roboto Regular" charset="0"/>
              <a:ea typeface="Roboto Regular" charset="0"/>
              <a:cs typeface="Roboto Regular" charset="0"/>
              <a:sym typeface="Roboto Regular" charset="0"/>
            </a:endParaRP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xmlns="" id="{EAEE9FEC-8DCA-4303-B562-13B0F63A12C3}"/>
              </a:ext>
            </a:extLst>
          </p:cNvPr>
          <p:cNvSpPr/>
          <p:nvPr/>
        </p:nvSpPr>
        <p:spPr bwMode="auto">
          <a:xfrm>
            <a:off x="5792308" y="6165332"/>
            <a:ext cx="1609606" cy="1623021"/>
          </a:xfrm>
          <a:prstGeom prst="roundRect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 cap="flat" cmpd="sng" algn="ctr">
            <a:solidFill>
              <a:srgbClr val="000000"/>
            </a:solidFill>
            <a:prstDash val="solid"/>
            <a:miter lim="400000"/>
            <a:headEnd type="none" w="med" len="med"/>
            <a:tailEnd type="none" w="med" len="med"/>
          </a:ln>
          <a:effectLst>
            <a:outerShdw blurRad="12700" dist="127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27093" tIns="27093" rIns="27093" bIns="27093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585788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 dirty="0">
              <a:ln>
                <a:noFill/>
              </a:ln>
              <a:solidFill>
                <a:srgbClr val="525860"/>
              </a:solidFill>
              <a:effectLst/>
              <a:latin typeface="Roboto Regular" charset="0"/>
              <a:ea typeface="Roboto Regular" charset="0"/>
              <a:cs typeface="Roboto Regular" charset="0"/>
              <a:sym typeface="Roboto Regular" charset="0"/>
            </a:endParaRP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xmlns="" id="{0E59EBD4-6885-4796-A0CB-AA519348B10A}"/>
              </a:ext>
            </a:extLst>
          </p:cNvPr>
          <p:cNvSpPr/>
          <p:nvPr/>
        </p:nvSpPr>
        <p:spPr bwMode="auto">
          <a:xfrm>
            <a:off x="5792308" y="4403977"/>
            <a:ext cx="1609606" cy="1623021"/>
          </a:xfrm>
          <a:prstGeom prst="roundRect">
            <a:avLst/>
          </a:pr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 cap="flat" cmpd="sng" algn="ctr">
            <a:solidFill>
              <a:srgbClr val="000000"/>
            </a:solidFill>
            <a:prstDash val="solid"/>
            <a:miter lim="400000"/>
            <a:headEnd type="none" w="med" len="med"/>
            <a:tailEnd type="none" w="med" len="med"/>
          </a:ln>
          <a:effectLst>
            <a:outerShdw blurRad="12700" dist="127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27093" tIns="27093" rIns="27093" bIns="27093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585788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 dirty="0">
              <a:ln>
                <a:noFill/>
              </a:ln>
              <a:solidFill>
                <a:srgbClr val="525860"/>
              </a:solidFill>
              <a:effectLst/>
              <a:latin typeface="Roboto Regular" charset="0"/>
              <a:ea typeface="Roboto Regular" charset="0"/>
              <a:cs typeface="Roboto Regular" charset="0"/>
              <a:sym typeface="Roboto Regular" charset="0"/>
            </a:endParaRPr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xmlns="" id="{F4832CAB-3CD7-474D-9E81-87E077630EDA}"/>
              </a:ext>
            </a:extLst>
          </p:cNvPr>
          <p:cNvSpPr/>
          <p:nvPr/>
        </p:nvSpPr>
        <p:spPr bwMode="auto">
          <a:xfrm>
            <a:off x="5662945" y="4108276"/>
            <a:ext cx="1844833" cy="3891301"/>
          </a:xfrm>
          <a:prstGeom prst="roundRect">
            <a:avLst/>
          </a:prstGeom>
          <a:noFill/>
          <a:ln w="12700" cap="flat" cmpd="sng" algn="ctr">
            <a:solidFill>
              <a:srgbClr val="000000"/>
            </a:solidFill>
            <a:prstDash val="solid"/>
            <a:miter lim="400000"/>
            <a:headEnd type="none" w="med" len="med"/>
            <a:tailEnd type="none" w="med" len="med"/>
          </a:ln>
          <a:effectLst>
            <a:outerShdw blurRad="12700" dist="127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27093" tIns="27093" rIns="27093" bIns="27093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585788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rgbClr val="525860"/>
              </a:solidFill>
              <a:effectLst/>
              <a:latin typeface="Roboto Regular" charset="0"/>
              <a:ea typeface="Roboto Regular" charset="0"/>
              <a:cs typeface="Roboto Regular" charset="0"/>
              <a:sym typeface="Roboto Regular" charset="0"/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xmlns="" id="{8C5731F4-2391-413B-A042-474331021BF6}"/>
              </a:ext>
            </a:extLst>
          </p:cNvPr>
          <p:cNvSpPr/>
          <p:nvPr/>
        </p:nvSpPr>
        <p:spPr bwMode="auto">
          <a:xfrm>
            <a:off x="3280223" y="4407176"/>
            <a:ext cx="1609606" cy="1623021"/>
          </a:xfrm>
          <a:prstGeom prst="roundRect">
            <a:avLst/>
          </a:prstGeom>
          <a:blipFill dpi="0"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 cap="flat" cmpd="sng" algn="ctr">
            <a:solidFill>
              <a:srgbClr val="000000"/>
            </a:solidFill>
            <a:prstDash val="solid"/>
            <a:miter lim="400000"/>
            <a:headEnd type="none" w="med" len="med"/>
            <a:tailEnd type="none" w="med" len="med"/>
          </a:ln>
          <a:effectLst>
            <a:outerShdw blurRad="12700" dist="127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27093" tIns="27093" rIns="27093" bIns="27093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585788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rgbClr val="525860"/>
              </a:solidFill>
              <a:effectLst/>
              <a:latin typeface="Roboto Regular" charset="0"/>
              <a:ea typeface="Roboto Regular" charset="0"/>
              <a:cs typeface="Roboto Regular" charset="0"/>
              <a:sym typeface="Roboto Regular" charset="0"/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xmlns="" id="{D9833C9E-3170-47AF-BF7C-E8066E06C4E0}"/>
              </a:ext>
            </a:extLst>
          </p:cNvPr>
          <p:cNvSpPr/>
          <p:nvPr/>
        </p:nvSpPr>
        <p:spPr bwMode="auto">
          <a:xfrm>
            <a:off x="8244574" y="4416019"/>
            <a:ext cx="1609606" cy="1623021"/>
          </a:xfrm>
          <a:prstGeom prst="roundRect">
            <a:avLst/>
          </a:prstGeom>
          <a:blipFill dpi="0"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 cap="flat" cmpd="sng" algn="ctr">
            <a:solidFill>
              <a:srgbClr val="000000"/>
            </a:solidFill>
            <a:prstDash val="solid"/>
            <a:miter lim="400000"/>
            <a:headEnd type="none" w="med" len="med"/>
            <a:tailEnd type="none" w="med" len="med"/>
          </a:ln>
          <a:effectLst>
            <a:outerShdw blurRad="12700" dist="127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27093" tIns="27093" rIns="27093" bIns="27093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585788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rgbClr val="525860"/>
              </a:solidFill>
              <a:effectLst/>
              <a:latin typeface="Roboto Regular" charset="0"/>
              <a:ea typeface="Roboto Regular" charset="0"/>
              <a:cs typeface="Roboto Regular" charset="0"/>
              <a:sym typeface="Roboto Regular" charset="0"/>
            </a:endParaRP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xmlns="" id="{5BA2D26B-99F0-4A01-A3FC-8B7E83849B62}"/>
              </a:ext>
            </a:extLst>
          </p:cNvPr>
          <p:cNvSpPr/>
          <p:nvPr/>
        </p:nvSpPr>
        <p:spPr bwMode="auto">
          <a:xfrm>
            <a:off x="10626876" y="4371825"/>
            <a:ext cx="1609606" cy="1623021"/>
          </a:xfrm>
          <a:prstGeom prst="roundRect">
            <a:avLst/>
          </a:prstGeom>
          <a:blipFill dpi="0"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 cap="flat" cmpd="sng" algn="ctr">
            <a:solidFill>
              <a:srgbClr val="000000"/>
            </a:solidFill>
            <a:prstDash val="solid"/>
            <a:miter lim="400000"/>
            <a:headEnd type="none" w="med" len="med"/>
            <a:tailEnd type="none" w="med" len="med"/>
          </a:ln>
          <a:effectLst>
            <a:outerShdw blurRad="12700" dist="127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27093" tIns="27093" rIns="27093" bIns="27093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585788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 dirty="0">
              <a:ln>
                <a:noFill/>
              </a:ln>
              <a:solidFill>
                <a:srgbClr val="525860"/>
              </a:solidFill>
              <a:effectLst/>
              <a:latin typeface="Roboto Regular" charset="0"/>
              <a:ea typeface="Roboto Regular" charset="0"/>
              <a:cs typeface="Roboto Regular" charset="0"/>
              <a:sym typeface="Roboto Regular" charset="0"/>
            </a:endParaRP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xmlns="" id="{E1E39C7E-C6FC-4A3D-8040-92989CAEC907}"/>
              </a:ext>
            </a:extLst>
          </p:cNvPr>
          <p:cNvSpPr/>
          <p:nvPr/>
        </p:nvSpPr>
        <p:spPr bwMode="auto">
          <a:xfrm>
            <a:off x="8122179" y="4120318"/>
            <a:ext cx="1844833" cy="3891301"/>
          </a:xfrm>
          <a:prstGeom prst="roundRect">
            <a:avLst/>
          </a:prstGeom>
          <a:noFill/>
          <a:ln w="12700" cap="flat" cmpd="sng" algn="ctr">
            <a:solidFill>
              <a:srgbClr val="000000"/>
            </a:solidFill>
            <a:prstDash val="solid"/>
            <a:miter lim="400000"/>
            <a:headEnd type="none" w="med" len="med"/>
            <a:tailEnd type="none" w="med" len="med"/>
          </a:ln>
          <a:effectLst>
            <a:outerShdw blurRad="12700" dist="127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27093" tIns="27093" rIns="27093" bIns="27093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585788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rgbClr val="525860"/>
              </a:solidFill>
              <a:effectLst/>
              <a:latin typeface="Roboto Regular" charset="0"/>
              <a:ea typeface="Roboto Regular" charset="0"/>
              <a:cs typeface="Roboto Regular" charset="0"/>
              <a:sym typeface="Roboto Regular" charset="0"/>
            </a:endParaRP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xmlns="" id="{5B7ACB3B-8EC7-46BB-A7F8-7C690904A3E4}"/>
              </a:ext>
            </a:extLst>
          </p:cNvPr>
          <p:cNvSpPr/>
          <p:nvPr/>
        </p:nvSpPr>
        <p:spPr bwMode="auto">
          <a:xfrm>
            <a:off x="3280223" y="6168531"/>
            <a:ext cx="1609606" cy="1623021"/>
          </a:xfrm>
          <a:prstGeom prst="roundRect">
            <a:avLst/>
          </a:prstGeom>
          <a:blipFill dpi="0"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 cap="flat" cmpd="sng" algn="ctr">
            <a:solidFill>
              <a:srgbClr val="000000"/>
            </a:solidFill>
            <a:prstDash val="solid"/>
            <a:miter lim="400000"/>
            <a:headEnd type="none" w="med" len="med"/>
            <a:tailEnd type="none" w="med" len="med"/>
          </a:ln>
          <a:effectLst>
            <a:outerShdw blurRad="12700" dist="127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27093" tIns="27093" rIns="27093" bIns="27093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585788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 dirty="0">
              <a:ln>
                <a:noFill/>
              </a:ln>
              <a:solidFill>
                <a:srgbClr val="525860"/>
              </a:solidFill>
              <a:effectLst/>
              <a:latin typeface="Roboto Regular" charset="0"/>
              <a:ea typeface="Roboto Regular" charset="0"/>
              <a:cs typeface="Roboto Regular" charset="0"/>
              <a:sym typeface="Roboto Regular" charset="0"/>
            </a:endParaRPr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xmlns="" id="{41D6D2D1-AEC9-4768-8363-3F07FAECC4F4}"/>
              </a:ext>
            </a:extLst>
          </p:cNvPr>
          <p:cNvSpPr/>
          <p:nvPr/>
        </p:nvSpPr>
        <p:spPr bwMode="auto">
          <a:xfrm>
            <a:off x="3168605" y="4116275"/>
            <a:ext cx="1844833" cy="3891301"/>
          </a:xfrm>
          <a:prstGeom prst="roundRect">
            <a:avLst/>
          </a:prstGeom>
          <a:noFill/>
          <a:ln w="12700" cap="flat" cmpd="sng" algn="ctr">
            <a:solidFill>
              <a:srgbClr val="000000"/>
            </a:solidFill>
            <a:prstDash val="solid"/>
            <a:miter lim="400000"/>
            <a:headEnd type="none" w="med" len="med"/>
            <a:tailEnd type="none" w="med" len="med"/>
          </a:ln>
          <a:effectLst>
            <a:outerShdw blurRad="12700" dist="127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27093" tIns="27093" rIns="27093" bIns="27093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585788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rgbClr val="525860"/>
              </a:solidFill>
              <a:effectLst/>
              <a:latin typeface="Roboto Regular" charset="0"/>
              <a:ea typeface="Roboto Regular" charset="0"/>
              <a:cs typeface="Roboto Regular" charset="0"/>
              <a:sym typeface="Roboto Regular" charset="0"/>
            </a:endParaRPr>
          </a:p>
        </p:txBody>
      </p:sp>
      <p:sp>
        <p:nvSpPr>
          <p:cNvPr id="71" name="AutoShape 8">
            <a:extLst>
              <a:ext uri="{FF2B5EF4-FFF2-40B4-BE49-F238E27FC236}">
                <a16:creationId xmlns:a16="http://schemas.microsoft.com/office/drawing/2014/main" xmlns="" id="{C2B0C39E-3CB5-4CA5-9728-3FABEF6F1690}"/>
              </a:ext>
            </a:extLst>
          </p:cNvPr>
          <p:cNvSpPr>
            <a:spLocks/>
          </p:cNvSpPr>
          <p:nvPr/>
        </p:nvSpPr>
        <p:spPr bwMode="auto">
          <a:xfrm>
            <a:off x="704304" y="3081021"/>
            <a:ext cx="1752244" cy="826521"/>
          </a:xfrm>
          <a:prstGeom prst="roundRect">
            <a:avLst>
              <a:gd name="adj" fmla="val 10560"/>
            </a:avLst>
          </a:prstGeom>
          <a:solidFill>
            <a:schemeClr val="accent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093" tIns="27093" rIns="27093" bIns="27093" anchor="ctr"/>
          <a:lstStyle/>
          <a:p>
            <a:pPr algn="ctr"/>
            <a:endParaRPr lang="en-US" altLang="en-US" sz="2200" dirty="0">
              <a:solidFill>
                <a:srgbClr val="FFFFFF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72" name="Rectangle 10">
            <a:extLst>
              <a:ext uri="{FF2B5EF4-FFF2-40B4-BE49-F238E27FC236}">
                <a16:creationId xmlns:a16="http://schemas.microsoft.com/office/drawing/2014/main" xmlns="" id="{86D2F6ED-3C2D-4987-BF50-75D8F671387E}"/>
              </a:ext>
            </a:extLst>
          </p:cNvPr>
          <p:cNvSpPr>
            <a:spLocks/>
          </p:cNvSpPr>
          <p:nvPr/>
        </p:nvSpPr>
        <p:spPr bwMode="auto">
          <a:xfrm>
            <a:off x="1386217" y="3332846"/>
            <a:ext cx="465085" cy="3317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27093" tIns="27093" rIns="27093" bIns="27093" anchor="ctr">
            <a:spAutoFit/>
          </a:bodyPr>
          <a:lstStyle/>
          <a:p>
            <a:pPr algn="ctr"/>
            <a:r>
              <a:rPr lang="en-US" altLang="en-US" dirty="0">
                <a:solidFill>
                  <a:schemeClr val="accent1"/>
                </a:solidFill>
              </a:rPr>
              <a:t>App</a:t>
            </a:r>
          </a:p>
        </p:txBody>
      </p:sp>
      <p:sp>
        <p:nvSpPr>
          <p:cNvPr id="73" name="AutoShape 8">
            <a:extLst>
              <a:ext uri="{FF2B5EF4-FFF2-40B4-BE49-F238E27FC236}">
                <a16:creationId xmlns:a16="http://schemas.microsoft.com/office/drawing/2014/main" xmlns="" id="{DAC6ABE4-1CA6-4DCE-AA6C-6CA259EEB1F6}"/>
              </a:ext>
            </a:extLst>
          </p:cNvPr>
          <p:cNvSpPr>
            <a:spLocks/>
          </p:cNvSpPr>
          <p:nvPr/>
        </p:nvSpPr>
        <p:spPr bwMode="auto">
          <a:xfrm>
            <a:off x="3200575" y="3076599"/>
            <a:ext cx="1752244" cy="826521"/>
          </a:xfrm>
          <a:prstGeom prst="roundRect">
            <a:avLst>
              <a:gd name="adj" fmla="val 10560"/>
            </a:avLst>
          </a:prstGeom>
          <a:solidFill>
            <a:schemeClr val="accent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093" tIns="27093" rIns="27093" bIns="27093" anchor="ctr"/>
          <a:lstStyle/>
          <a:p>
            <a:pPr algn="ctr"/>
            <a:endParaRPr lang="en-US" altLang="en-US" sz="2200" dirty="0">
              <a:solidFill>
                <a:srgbClr val="FFFFFF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74" name="Rectangle 10">
            <a:extLst>
              <a:ext uri="{FF2B5EF4-FFF2-40B4-BE49-F238E27FC236}">
                <a16:creationId xmlns:a16="http://schemas.microsoft.com/office/drawing/2014/main" xmlns="" id="{42170A22-3321-4FA2-ACD8-055F644417F2}"/>
              </a:ext>
            </a:extLst>
          </p:cNvPr>
          <p:cNvSpPr>
            <a:spLocks/>
          </p:cNvSpPr>
          <p:nvPr/>
        </p:nvSpPr>
        <p:spPr bwMode="auto">
          <a:xfrm>
            <a:off x="3235374" y="3328424"/>
            <a:ext cx="1657719" cy="3317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27093" tIns="27093" rIns="27093" bIns="27093" anchor="ctr">
            <a:spAutoFit/>
          </a:bodyPr>
          <a:lstStyle/>
          <a:p>
            <a:pPr algn="ctr"/>
            <a:r>
              <a:rPr lang="en-US" altLang="en-US" dirty="0" smtClean="0">
                <a:solidFill>
                  <a:schemeClr val="accent1"/>
                </a:solidFill>
              </a:rPr>
              <a:t>Communication</a:t>
            </a:r>
            <a:endParaRPr lang="en-US" altLang="en-US" dirty="0">
              <a:solidFill>
                <a:schemeClr val="accent1"/>
              </a:solidFill>
            </a:endParaRPr>
          </a:p>
        </p:txBody>
      </p:sp>
      <p:sp>
        <p:nvSpPr>
          <p:cNvPr id="75" name="AutoShape 8">
            <a:extLst>
              <a:ext uri="{FF2B5EF4-FFF2-40B4-BE49-F238E27FC236}">
                <a16:creationId xmlns:a16="http://schemas.microsoft.com/office/drawing/2014/main" xmlns="" id="{BECB0A76-0388-4684-9204-6DAEB6459528}"/>
              </a:ext>
            </a:extLst>
          </p:cNvPr>
          <p:cNvSpPr>
            <a:spLocks/>
          </p:cNvSpPr>
          <p:nvPr/>
        </p:nvSpPr>
        <p:spPr bwMode="auto">
          <a:xfrm>
            <a:off x="5745730" y="3058160"/>
            <a:ext cx="1752244" cy="826521"/>
          </a:xfrm>
          <a:prstGeom prst="roundRect">
            <a:avLst>
              <a:gd name="adj" fmla="val 10560"/>
            </a:avLst>
          </a:prstGeom>
          <a:solidFill>
            <a:schemeClr val="accent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093" tIns="27093" rIns="27093" bIns="27093" anchor="ctr"/>
          <a:lstStyle/>
          <a:p>
            <a:pPr algn="ctr"/>
            <a:endParaRPr lang="en-US" altLang="en-US" sz="2200" dirty="0">
              <a:solidFill>
                <a:srgbClr val="FFFFFF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76" name="Rectangle 10">
            <a:extLst>
              <a:ext uri="{FF2B5EF4-FFF2-40B4-BE49-F238E27FC236}">
                <a16:creationId xmlns:a16="http://schemas.microsoft.com/office/drawing/2014/main" xmlns="" id="{D41BDE18-CAD0-4075-AE5C-810B05A31927}"/>
              </a:ext>
            </a:extLst>
          </p:cNvPr>
          <p:cNvSpPr>
            <a:spLocks/>
          </p:cNvSpPr>
          <p:nvPr/>
        </p:nvSpPr>
        <p:spPr bwMode="auto">
          <a:xfrm>
            <a:off x="6133628" y="3186726"/>
            <a:ext cx="952397" cy="608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27093" tIns="27093" rIns="27093" bIns="27093" anchor="ctr">
            <a:spAutoFit/>
          </a:bodyPr>
          <a:lstStyle/>
          <a:p>
            <a:pPr algn="ctr"/>
            <a:r>
              <a:rPr lang="en-US" altLang="en-US" dirty="0">
                <a:solidFill>
                  <a:schemeClr val="accent1"/>
                </a:solidFill>
              </a:rPr>
              <a:t>Server &amp;</a:t>
            </a:r>
          </a:p>
          <a:p>
            <a:pPr algn="ctr"/>
            <a:r>
              <a:rPr lang="en-US" altLang="en-US" dirty="0">
                <a:solidFill>
                  <a:schemeClr val="accent1"/>
                </a:solidFill>
              </a:rPr>
              <a:t>cloud</a:t>
            </a:r>
          </a:p>
        </p:txBody>
      </p:sp>
      <p:sp>
        <p:nvSpPr>
          <p:cNvPr id="77" name="AutoShape 8">
            <a:extLst>
              <a:ext uri="{FF2B5EF4-FFF2-40B4-BE49-F238E27FC236}">
                <a16:creationId xmlns:a16="http://schemas.microsoft.com/office/drawing/2014/main" xmlns="" id="{994FA7A5-1685-46FF-A90D-89859F05B48C}"/>
              </a:ext>
            </a:extLst>
          </p:cNvPr>
          <p:cNvSpPr>
            <a:spLocks/>
          </p:cNvSpPr>
          <p:nvPr/>
        </p:nvSpPr>
        <p:spPr bwMode="auto">
          <a:xfrm>
            <a:off x="8228161" y="3085442"/>
            <a:ext cx="1752244" cy="826521"/>
          </a:xfrm>
          <a:prstGeom prst="roundRect">
            <a:avLst>
              <a:gd name="adj" fmla="val 10560"/>
            </a:avLst>
          </a:prstGeom>
          <a:solidFill>
            <a:schemeClr val="accent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093" tIns="27093" rIns="27093" bIns="27093" anchor="ctr"/>
          <a:lstStyle/>
          <a:p>
            <a:pPr algn="ctr"/>
            <a:endParaRPr lang="en-US" altLang="en-US" sz="2200" dirty="0">
              <a:solidFill>
                <a:srgbClr val="FFFFFF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78" name="Rectangle 10">
            <a:extLst>
              <a:ext uri="{FF2B5EF4-FFF2-40B4-BE49-F238E27FC236}">
                <a16:creationId xmlns:a16="http://schemas.microsoft.com/office/drawing/2014/main" xmlns="" id="{BB1189BA-14AB-42B3-9C6C-2C59E6EC2FCC}"/>
              </a:ext>
            </a:extLst>
          </p:cNvPr>
          <p:cNvSpPr>
            <a:spLocks/>
          </p:cNvSpPr>
          <p:nvPr/>
        </p:nvSpPr>
        <p:spPr bwMode="auto">
          <a:xfrm>
            <a:off x="8615121" y="3337267"/>
            <a:ext cx="1054989" cy="3317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27093" tIns="27093" rIns="27093" bIns="27093" anchor="ctr">
            <a:spAutoFit/>
          </a:bodyPr>
          <a:lstStyle/>
          <a:p>
            <a:pPr algn="ctr"/>
            <a:r>
              <a:rPr lang="en-US" altLang="en-US" dirty="0">
                <a:solidFill>
                  <a:schemeClr val="accent1"/>
                </a:solidFill>
              </a:rPr>
              <a:t>Hardware</a:t>
            </a:r>
          </a:p>
        </p:txBody>
      </p:sp>
      <p:sp>
        <p:nvSpPr>
          <p:cNvPr id="29" name="Line 5">
            <a:extLst>
              <a:ext uri="{FF2B5EF4-FFF2-40B4-BE49-F238E27FC236}">
                <a16:creationId xmlns:a16="http://schemas.microsoft.com/office/drawing/2014/main" xmlns="" id="{01298FF9-EF3F-4B93-81E4-A2471BE7D172}"/>
              </a:ext>
            </a:extLst>
          </p:cNvPr>
          <p:cNvSpPr>
            <a:spLocks noChangeShapeType="1"/>
          </p:cNvSpPr>
          <p:nvPr/>
        </p:nvSpPr>
        <p:spPr bwMode="auto">
          <a:xfrm>
            <a:off x="6034614" y="2068488"/>
            <a:ext cx="984250" cy="0"/>
          </a:xfrm>
          <a:prstGeom prst="line">
            <a:avLst/>
          </a:prstGeom>
          <a:noFill/>
          <a:ln w="10160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093" tIns="27093" rIns="27093" bIns="27093" anchor="ctr"/>
          <a:lstStyle/>
          <a:p>
            <a:pPr algn="ctr"/>
            <a:endParaRPr lang="en-US" altLang="en-US" sz="2200">
              <a:solidFill>
                <a:srgbClr val="000000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35" name="사각형: 둥근 모서리 49">
            <a:extLst>
              <a:ext uri="{FF2B5EF4-FFF2-40B4-BE49-F238E27FC236}">
                <a16:creationId xmlns:a16="http://schemas.microsoft.com/office/drawing/2014/main" xmlns="" id="{41D6D2D1-AEC9-4768-8363-3F07FAECC4F4}"/>
              </a:ext>
            </a:extLst>
          </p:cNvPr>
          <p:cNvSpPr/>
          <p:nvPr/>
        </p:nvSpPr>
        <p:spPr bwMode="auto">
          <a:xfrm>
            <a:off x="10509263" y="4097835"/>
            <a:ext cx="1844833" cy="3891301"/>
          </a:xfrm>
          <a:prstGeom prst="roundRect">
            <a:avLst/>
          </a:prstGeom>
          <a:noFill/>
          <a:ln w="12700" cap="flat" cmpd="sng" algn="ctr">
            <a:solidFill>
              <a:srgbClr val="000000"/>
            </a:solidFill>
            <a:prstDash val="solid"/>
            <a:miter lim="400000"/>
            <a:headEnd type="none" w="med" len="med"/>
            <a:tailEnd type="none" w="med" len="med"/>
          </a:ln>
          <a:effectLst>
            <a:outerShdw blurRad="12700" dist="127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27093" tIns="27093" rIns="27093" bIns="27093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585788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rgbClr val="525860"/>
              </a:solidFill>
              <a:effectLst/>
              <a:latin typeface="Roboto Regular" charset="0"/>
              <a:ea typeface="Roboto Regular" charset="0"/>
              <a:cs typeface="Roboto Regular" charset="0"/>
              <a:sym typeface="Roboto Regular" charset="0"/>
            </a:endParaRPr>
          </a:p>
        </p:txBody>
      </p:sp>
      <p:sp>
        <p:nvSpPr>
          <p:cNvPr id="40" name="AutoShape 8">
            <a:extLst>
              <a:ext uri="{FF2B5EF4-FFF2-40B4-BE49-F238E27FC236}">
                <a16:creationId xmlns:a16="http://schemas.microsoft.com/office/drawing/2014/main" xmlns="" id="{DAC6ABE4-1CA6-4DCE-AA6C-6CA259EEB1F6}"/>
              </a:ext>
            </a:extLst>
          </p:cNvPr>
          <p:cNvSpPr>
            <a:spLocks/>
          </p:cNvSpPr>
          <p:nvPr/>
        </p:nvSpPr>
        <p:spPr bwMode="auto">
          <a:xfrm>
            <a:off x="10541233" y="3058159"/>
            <a:ext cx="1752244" cy="826521"/>
          </a:xfrm>
          <a:prstGeom prst="roundRect">
            <a:avLst>
              <a:gd name="adj" fmla="val 10560"/>
            </a:avLst>
          </a:prstGeom>
          <a:solidFill>
            <a:schemeClr val="accent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093" tIns="27093" rIns="27093" bIns="27093" anchor="ctr"/>
          <a:lstStyle/>
          <a:p>
            <a:pPr algn="ctr"/>
            <a:endParaRPr lang="en-US" altLang="en-US" sz="2200" dirty="0">
              <a:solidFill>
                <a:srgbClr val="FFFFFF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43" name="Rectangle 10">
            <a:extLst>
              <a:ext uri="{FF2B5EF4-FFF2-40B4-BE49-F238E27FC236}">
                <a16:creationId xmlns:a16="http://schemas.microsoft.com/office/drawing/2014/main" xmlns="" id="{42170A22-3321-4FA2-ACD8-055F644417F2}"/>
              </a:ext>
            </a:extLst>
          </p:cNvPr>
          <p:cNvSpPr>
            <a:spLocks/>
          </p:cNvSpPr>
          <p:nvPr/>
        </p:nvSpPr>
        <p:spPr bwMode="auto">
          <a:xfrm>
            <a:off x="10973078" y="3309984"/>
            <a:ext cx="965221" cy="3317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27093" tIns="27093" rIns="27093" bIns="27093" anchor="ctr">
            <a:spAutoFit/>
          </a:bodyPr>
          <a:lstStyle/>
          <a:p>
            <a:pPr algn="ctr"/>
            <a:r>
              <a:rPr lang="en-US" altLang="en-US" dirty="0" smtClean="0">
                <a:solidFill>
                  <a:schemeClr val="accent1"/>
                </a:solidFill>
              </a:rPr>
              <a:t>Software</a:t>
            </a:r>
            <a:endParaRPr lang="en-US" altLang="en-US" dirty="0">
              <a:solidFill>
                <a:schemeClr val="accent1"/>
              </a:solidFill>
            </a:endParaRPr>
          </a:p>
        </p:txBody>
      </p:sp>
      <p:sp>
        <p:nvSpPr>
          <p:cNvPr id="44" name="사각형: 둥근 모서리 35">
            <a:extLst>
              <a:ext uri="{FF2B5EF4-FFF2-40B4-BE49-F238E27FC236}">
                <a16:creationId xmlns:a16="http://schemas.microsoft.com/office/drawing/2014/main" xmlns="" id="{5BA2D26B-99F0-4A01-A3FC-8B7E83849B62}"/>
              </a:ext>
            </a:extLst>
          </p:cNvPr>
          <p:cNvSpPr/>
          <p:nvPr/>
        </p:nvSpPr>
        <p:spPr bwMode="auto">
          <a:xfrm>
            <a:off x="10644084" y="6165331"/>
            <a:ext cx="1609606" cy="1623021"/>
          </a:xfrm>
          <a:prstGeom prst="roundRect">
            <a:avLst/>
          </a:prstGeom>
          <a:blipFill dpi="0"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 cap="flat" cmpd="sng" algn="ctr">
            <a:solidFill>
              <a:srgbClr val="000000"/>
            </a:solidFill>
            <a:prstDash val="solid"/>
            <a:miter lim="400000"/>
            <a:headEnd type="none" w="med" len="med"/>
            <a:tailEnd type="none" w="med" len="med"/>
          </a:ln>
          <a:effectLst>
            <a:outerShdw blurRad="12700" dist="127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27093" tIns="27093" rIns="27093" bIns="27093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585788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 dirty="0">
              <a:ln>
                <a:noFill/>
              </a:ln>
              <a:solidFill>
                <a:srgbClr val="525860"/>
              </a:solidFill>
              <a:effectLst/>
              <a:latin typeface="Roboto Regular" charset="0"/>
              <a:ea typeface="Roboto Regular" charset="0"/>
              <a:cs typeface="Roboto Regular" charset="0"/>
              <a:sym typeface="Roboto Regular" charset="0"/>
            </a:endParaRPr>
          </a:p>
        </p:txBody>
      </p:sp>
      <p:sp>
        <p:nvSpPr>
          <p:cNvPr id="31" name="직사각형 7">
            <a:extLst>
              <a:ext uri="{FF2B5EF4-FFF2-40B4-BE49-F238E27FC236}">
                <a16:creationId xmlns:a16="http://schemas.microsoft.com/office/drawing/2014/main" xmlns="" id="{D9CA774D-B573-4AB4-8FE6-FCC6014F4536}"/>
              </a:ext>
            </a:extLst>
          </p:cNvPr>
          <p:cNvSpPr/>
          <p:nvPr/>
        </p:nvSpPr>
        <p:spPr bwMode="auto">
          <a:xfrm>
            <a:off x="0" y="8477200"/>
            <a:ext cx="5528666" cy="12764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vert="horz" wrap="square" lIns="27093" tIns="27093" rIns="27093" bIns="27093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585788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rgbClr val="525860"/>
              </a:solidFill>
              <a:effectLst/>
              <a:latin typeface="Roboto Regular" charset="0"/>
              <a:ea typeface="Roboto Regular" charset="0"/>
              <a:cs typeface="Roboto Regular" charset="0"/>
              <a:sym typeface="Roboto 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5125872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1"/>
          <p:cNvSpPr>
            <a:spLocks noGrp="1" noChangeArrowheads="1"/>
          </p:cNvSpPr>
          <p:nvPr>
            <p:ph type="title"/>
          </p:nvPr>
        </p:nvSpPr>
        <p:spPr>
          <a:xfrm>
            <a:off x="0" y="554038"/>
            <a:ext cx="13003213" cy="1160462"/>
          </a:xfrm>
        </p:spPr>
        <p:txBody>
          <a:bodyPr/>
          <a:lstStyle/>
          <a:p>
            <a:pPr algn="ctr"/>
            <a:r>
              <a:rPr lang="ko-KR" altLang="en-US" sz="6000" dirty="0">
                <a:solidFill>
                  <a:srgbClr val="282828"/>
                </a:solidFill>
                <a:latin typeface="Roboto Bold" charset="0"/>
                <a:ea typeface="Roboto Bold" charset="0"/>
                <a:cs typeface="Roboto Bold" charset="0"/>
                <a:sym typeface="Roboto Bold" charset="0"/>
              </a:rPr>
              <a:t>프로젝트 추진 비용</a:t>
            </a:r>
            <a:endParaRPr lang="en-US" altLang="en-US" sz="6000" dirty="0">
              <a:solidFill>
                <a:srgbClr val="282828"/>
              </a:solidFill>
              <a:latin typeface="Roboto Bold" charset="0"/>
              <a:ea typeface="Roboto Bold" charset="0"/>
              <a:cs typeface="Roboto Bold" charset="0"/>
              <a:sym typeface="Roboto Bold" charset="0"/>
            </a:endParaRPr>
          </a:p>
        </p:txBody>
      </p:sp>
      <p:sp>
        <p:nvSpPr>
          <p:cNvPr id="5123" name="Rectangle 3"/>
          <p:cNvSpPr>
            <a:spLocks/>
          </p:cNvSpPr>
          <p:nvPr/>
        </p:nvSpPr>
        <p:spPr bwMode="auto">
          <a:xfrm>
            <a:off x="12226108" y="8750300"/>
            <a:ext cx="311197" cy="3317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27093" tIns="27093" rIns="27093" bIns="27093">
            <a:spAutoFit/>
          </a:bodyPr>
          <a:lstStyle/>
          <a:p>
            <a:pPr algn="ctr"/>
            <a:r>
              <a:rPr lang="en-US" altLang="en-US" dirty="0" smtClean="0">
                <a:solidFill>
                  <a:srgbClr val="FFFFFF"/>
                </a:solidFill>
              </a:rPr>
              <a:t>15</a:t>
            </a:r>
            <a:endParaRPr lang="en-US" altLang="en-US" dirty="0">
              <a:solidFill>
                <a:srgbClr val="FFFFFF"/>
              </a:solidFill>
            </a:endParaRPr>
          </a:p>
        </p:txBody>
      </p:sp>
      <p:pic>
        <p:nvPicPr>
          <p:cNvPr id="7" name="그림 1">
            <a:extLst>
              <a:ext uri="{FF2B5EF4-FFF2-40B4-BE49-F238E27FC236}">
                <a16:creationId xmlns:a16="http://schemas.microsoft.com/office/drawing/2014/main" xmlns="" id="{BBBD7D1F-B124-4ABC-B6A8-3D5242C660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872" y="8385609"/>
            <a:ext cx="1100815" cy="1061095"/>
          </a:xfrm>
          <a:prstGeom prst="rect">
            <a:avLst/>
          </a:prstGeom>
        </p:spPr>
      </p:pic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63235902"/>
              </p:ext>
            </p:extLst>
          </p:nvPr>
        </p:nvGraphicFramePr>
        <p:xfrm>
          <a:off x="1464905" y="2428528"/>
          <a:ext cx="10150063" cy="57262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5" name="Worksheet" r:id="rId4" imgW="5208439" imgH="2937718" progId="Excel.Sheet.12">
                  <p:embed/>
                </p:oleObj>
              </mc:Choice>
              <mc:Fallback>
                <p:oleObj name="Worksheet" r:id="rId4" imgW="5208439" imgH="2937718" progId="Excel.Sheet.12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464905" y="2428528"/>
                        <a:ext cx="10150063" cy="57262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Line 5">
            <a:extLst>
              <a:ext uri="{FF2B5EF4-FFF2-40B4-BE49-F238E27FC236}">
                <a16:creationId xmlns:a16="http://schemas.microsoft.com/office/drawing/2014/main" xmlns="" id="{01298FF9-EF3F-4B93-81E4-A2471BE7D172}"/>
              </a:ext>
            </a:extLst>
          </p:cNvPr>
          <p:cNvSpPr>
            <a:spLocks noChangeShapeType="1"/>
          </p:cNvSpPr>
          <p:nvPr/>
        </p:nvSpPr>
        <p:spPr bwMode="auto">
          <a:xfrm>
            <a:off x="6034614" y="2068488"/>
            <a:ext cx="984250" cy="0"/>
          </a:xfrm>
          <a:prstGeom prst="line">
            <a:avLst/>
          </a:prstGeom>
          <a:noFill/>
          <a:ln w="10160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093" tIns="27093" rIns="27093" bIns="27093" anchor="ctr"/>
          <a:lstStyle/>
          <a:p>
            <a:pPr algn="ctr"/>
            <a:endParaRPr lang="en-US" altLang="en-US" sz="2200">
              <a:solidFill>
                <a:srgbClr val="000000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10" name="직사각형 7">
            <a:extLst>
              <a:ext uri="{FF2B5EF4-FFF2-40B4-BE49-F238E27FC236}">
                <a16:creationId xmlns:a16="http://schemas.microsoft.com/office/drawing/2014/main" xmlns="" id="{D9CA774D-B573-4AB4-8FE6-FCC6014F4536}"/>
              </a:ext>
            </a:extLst>
          </p:cNvPr>
          <p:cNvSpPr/>
          <p:nvPr/>
        </p:nvSpPr>
        <p:spPr bwMode="auto">
          <a:xfrm>
            <a:off x="0" y="8477200"/>
            <a:ext cx="5528666" cy="12764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vert="horz" wrap="square" lIns="27093" tIns="27093" rIns="27093" bIns="27093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585788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rgbClr val="525860"/>
              </a:solidFill>
              <a:effectLst/>
              <a:latin typeface="Roboto Regular" charset="0"/>
              <a:ea typeface="Roboto Regular" charset="0"/>
              <a:cs typeface="Roboto Regular" charset="0"/>
              <a:sym typeface="Roboto 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5434100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1"/>
          <p:cNvSpPr>
            <a:spLocks noGrp="1" noChangeArrowheads="1"/>
          </p:cNvSpPr>
          <p:nvPr>
            <p:ph type="title"/>
          </p:nvPr>
        </p:nvSpPr>
        <p:spPr>
          <a:xfrm>
            <a:off x="0" y="554038"/>
            <a:ext cx="13003213" cy="1160462"/>
          </a:xfrm>
        </p:spPr>
        <p:txBody>
          <a:bodyPr/>
          <a:lstStyle/>
          <a:p>
            <a:pPr algn="ctr"/>
            <a:r>
              <a:rPr lang="ko-KR" altLang="en-US" sz="6000" dirty="0">
                <a:solidFill>
                  <a:srgbClr val="282828"/>
                </a:solidFill>
                <a:latin typeface="Roboto Bold" charset="0"/>
                <a:ea typeface="Roboto Bold" charset="0"/>
                <a:cs typeface="Roboto Bold" charset="0"/>
                <a:sym typeface="Roboto Bold" charset="0"/>
              </a:rPr>
              <a:t>계발 계획</a:t>
            </a:r>
            <a:endParaRPr lang="en-US" altLang="en-US" sz="6000" dirty="0">
              <a:solidFill>
                <a:srgbClr val="282828"/>
              </a:solidFill>
              <a:latin typeface="Roboto Bold" charset="0"/>
              <a:ea typeface="Roboto Bold" charset="0"/>
              <a:cs typeface="Roboto Bold" charset="0"/>
              <a:sym typeface="Roboto Bold" charset="0"/>
            </a:endParaRPr>
          </a:p>
        </p:txBody>
      </p:sp>
      <p:sp>
        <p:nvSpPr>
          <p:cNvPr id="20482" name="Rectangle 2"/>
          <p:cNvSpPr>
            <a:spLocks/>
          </p:cNvSpPr>
          <p:nvPr/>
        </p:nvSpPr>
        <p:spPr bwMode="auto">
          <a:xfrm>
            <a:off x="12226108" y="8750300"/>
            <a:ext cx="311197" cy="3317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27093" tIns="27093" rIns="27093" bIns="27093">
            <a:spAutoFit/>
          </a:bodyPr>
          <a:lstStyle/>
          <a:p>
            <a:pPr algn="ctr"/>
            <a:r>
              <a:rPr lang="en-US" altLang="en-US" dirty="0" smtClean="0">
                <a:solidFill>
                  <a:srgbClr val="FFFFFF"/>
                </a:solidFill>
              </a:rPr>
              <a:t>16</a:t>
            </a:r>
            <a:endParaRPr lang="en-US" altLang="en-US" dirty="0">
              <a:solidFill>
                <a:srgbClr val="FFFFFF"/>
              </a:solidFill>
            </a:endParaRPr>
          </a:p>
        </p:txBody>
      </p:sp>
      <p:pic>
        <p:nvPicPr>
          <p:cNvPr id="8" name="그림 1">
            <a:extLst>
              <a:ext uri="{FF2B5EF4-FFF2-40B4-BE49-F238E27FC236}">
                <a16:creationId xmlns:a16="http://schemas.microsoft.com/office/drawing/2014/main" xmlns="" id="{BBBD7D1F-B124-4ABC-B6A8-3D5242C660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872" y="8385609"/>
            <a:ext cx="1100815" cy="1061095"/>
          </a:xfrm>
          <a:prstGeom prst="rect">
            <a:avLst/>
          </a:prstGeom>
        </p:spPr>
      </p:pic>
      <p:sp>
        <p:nvSpPr>
          <p:cNvPr id="11" name="Rectangle 3"/>
          <p:cNvSpPr>
            <a:spLocks/>
          </p:cNvSpPr>
          <p:nvPr/>
        </p:nvSpPr>
        <p:spPr bwMode="auto">
          <a:xfrm>
            <a:off x="3175" y="1752600"/>
            <a:ext cx="12996863" cy="722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093" tIns="27093" rIns="27093" bIns="27093"/>
          <a:lstStyle/>
          <a:p>
            <a:pPr algn="ctr"/>
            <a:r>
              <a:rPr lang="ko-KR" altLang="en-US" sz="2400" dirty="0">
                <a:latin typeface="Helvetica Neue Medium" charset="0"/>
                <a:ea typeface="Helvetica Neue Medium" charset="0"/>
                <a:cs typeface="Helvetica Neue Medium" charset="0"/>
                <a:sym typeface="Helvetica Neue Medium" charset="0"/>
              </a:rPr>
              <a:t>자유시간</a:t>
            </a:r>
            <a:endParaRPr lang="en-US" altLang="en-US" sz="2400" dirty="0"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  <p:sp>
        <p:nvSpPr>
          <p:cNvPr id="12" name="Line 4"/>
          <p:cNvSpPr>
            <a:spLocks noChangeShapeType="1"/>
          </p:cNvSpPr>
          <p:nvPr/>
        </p:nvSpPr>
        <p:spPr bwMode="auto">
          <a:xfrm>
            <a:off x="6022206" y="2356520"/>
            <a:ext cx="984250" cy="0"/>
          </a:xfrm>
          <a:prstGeom prst="line">
            <a:avLst/>
          </a:prstGeom>
          <a:noFill/>
          <a:ln w="10160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093" tIns="27093" rIns="27093" bIns="27093" anchor="ctr"/>
          <a:lstStyle/>
          <a:p>
            <a:pPr algn="ctr"/>
            <a:endParaRPr lang="en-US" altLang="en-US" sz="2200">
              <a:solidFill>
                <a:srgbClr val="000000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pic>
        <p:nvPicPr>
          <p:cNvPr id="3" name="그림 2" descr="텍스트, 지도이(가) 표시된 사진&#10;&#10;매우 높은 신뢰도로 생성된 설명">
            <a:extLst>
              <a:ext uri="{FF2B5EF4-FFF2-40B4-BE49-F238E27FC236}">
                <a16:creationId xmlns:a16="http://schemas.microsoft.com/office/drawing/2014/main" xmlns="" id="{A9A3E88F-63EB-4AF6-A185-70AFCB53C3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300" y="2858131"/>
            <a:ext cx="10842061" cy="4767065"/>
          </a:xfrm>
          <a:prstGeom prst="rect">
            <a:avLst/>
          </a:prstGeom>
        </p:spPr>
      </p:pic>
      <p:sp>
        <p:nvSpPr>
          <p:cNvPr id="10" name="직사각형 7">
            <a:extLst>
              <a:ext uri="{FF2B5EF4-FFF2-40B4-BE49-F238E27FC236}">
                <a16:creationId xmlns:a16="http://schemas.microsoft.com/office/drawing/2014/main" xmlns="" id="{D9CA774D-B573-4AB4-8FE6-FCC6014F4536}"/>
              </a:ext>
            </a:extLst>
          </p:cNvPr>
          <p:cNvSpPr/>
          <p:nvPr/>
        </p:nvSpPr>
        <p:spPr bwMode="auto">
          <a:xfrm>
            <a:off x="0" y="8477200"/>
            <a:ext cx="5528666" cy="12764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vert="horz" wrap="square" lIns="27093" tIns="27093" rIns="27093" bIns="27093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585788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rgbClr val="525860"/>
              </a:solidFill>
              <a:effectLst/>
              <a:latin typeface="Roboto Regular" charset="0"/>
              <a:ea typeface="Roboto Regular" charset="0"/>
              <a:cs typeface="Roboto Regular" charset="0"/>
              <a:sym typeface="Roboto 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1435647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1"/>
          </p:nvPr>
        </p:nvSpPr>
        <p:spPr>
          <a:xfrm>
            <a:off x="1156389" y="3427906"/>
            <a:ext cx="3024336" cy="3026559"/>
          </a:xfrm>
          <a:ln w="38100">
            <a:solidFill>
              <a:schemeClr val="accent3"/>
            </a:solidFill>
          </a:ln>
        </p:spPr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5030424" y="3427906"/>
            <a:ext cx="3024336" cy="3026559"/>
          </a:xfrm>
          <a:ln w="38100">
            <a:solidFill>
              <a:schemeClr val="accent3"/>
            </a:solidFill>
          </a:ln>
        </p:spPr>
      </p:sp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904460" y="3427906"/>
            <a:ext cx="3024336" cy="3026559"/>
          </a:xfrm>
          <a:ln w="38100">
            <a:solidFill>
              <a:schemeClr val="accent3"/>
            </a:solidFill>
          </a:ln>
        </p:spPr>
      </p:sp>
      <p:sp>
        <p:nvSpPr>
          <p:cNvPr id="8194" name="Rectangle 2"/>
          <p:cNvSpPr>
            <a:spLocks/>
          </p:cNvSpPr>
          <p:nvPr/>
        </p:nvSpPr>
        <p:spPr bwMode="auto">
          <a:xfrm>
            <a:off x="12226108" y="8750300"/>
            <a:ext cx="311197" cy="3317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27093" tIns="27093" rIns="27093" bIns="27093">
            <a:spAutoFit/>
          </a:bodyPr>
          <a:lstStyle/>
          <a:p>
            <a:pPr algn="ctr"/>
            <a:r>
              <a:rPr lang="en-US" altLang="en-US" dirty="0" smtClean="0">
                <a:solidFill>
                  <a:srgbClr val="FFFFFF"/>
                </a:solidFill>
              </a:rPr>
              <a:t>17</a:t>
            </a:r>
            <a:endParaRPr lang="en-US" altLang="en-US" dirty="0">
              <a:solidFill>
                <a:srgbClr val="FFFFFF"/>
              </a:solidFill>
            </a:endParaRPr>
          </a:p>
        </p:txBody>
      </p:sp>
      <p:sp>
        <p:nvSpPr>
          <p:cNvPr id="8196" name="Line 4"/>
          <p:cNvSpPr>
            <a:spLocks noChangeShapeType="1"/>
          </p:cNvSpPr>
          <p:nvPr/>
        </p:nvSpPr>
        <p:spPr bwMode="auto">
          <a:xfrm>
            <a:off x="6070600" y="2552700"/>
            <a:ext cx="984250" cy="0"/>
          </a:xfrm>
          <a:prstGeom prst="line">
            <a:avLst/>
          </a:prstGeom>
          <a:noFill/>
          <a:ln w="10160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093" tIns="27093" rIns="27093" bIns="27093" anchor="ctr"/>
          <a:lstStyle/>
          <a:p>
            <a:pPr algn="ctr"/>
            <a:endParaRPr lang="en-US" altLang="en-US" sz="2200">
              <a:solidFill>
                <a:srgbClr val="000000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8199" name="Rectangle 7"/>
          <p:cNvSpPr>
            <a:spLocks/>
          </p:cNvSpPr>
          <p:nvPr/>
        </p:nvSpPr>
        <p:spPr bwMode="auto">
          <a:xfrm>
            <a:off x="1071563" y="7181164"/>
            <a:ext cx="3254375" cy="856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093" tIns="27093" rIns="27093" bIns="27093"/>
          <a:lstStyle/>
          <a:p>
            <a:pPr algn="ctr"/>
            <a:r>
              <a:rPr lang="en-US" altLang="en-US" dirty="0"/>
              <a:t>Lorem Ipsum is simply dummy typesetting industry</a:t>
            </a:r>
          </a:p>
        </p:txBody>
      </p:sp>
      <p:sp>
        <p:nvSpPr>
          <p:cNvPr id="8200" name="Rectangle 8"/>
          <p:cNvSpPr>
            <a:spLocks/>
          </p:cNvSpPr>
          <p:nvPr/>
        </p:nvSpPr>
        <p:spPr bwMode="auto">
          <a:xfrm>
            <a:off x="1131160" y="6696698"/>
            <a:ext cx="3135181" cy="5635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093" tIns="27093" rIns="27093" bIns="27093"/>
          <a:lstStyle/>
          <a:p>
            <a:pPr algn="ctr"/>
            <a:r>
              <a:rPr lang="ko-KR" altLang="en-US" sz="2400" dirty="0" smtClean="0">
                <a:solidFill>
                  <a:schemeClr val="accent1"/>
                </a:solidFill>
                <a:latin typeface="Helvetica Neue Medium" charset="0"/>
                <a:ea typeface="Helvetica Neue Medium" charset="0"/>
                <a:cs typeface="Helvetica Neue Medium" charset="0"/>
                <a:sym typeface="Helvetica Neue Medium" charset="0"/>
              </a:rPr>
              <a:t>창업 동아리</a:t>
            </a:r>
            <a:endParaRPr lang="en-US" altLang="en-US" sz="2400" dirty="0">
              <a:solidFill>
                <a:schemeClr val="accent1"/>
              </a:solidFill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  <p:sp>
        <p:nvSpPr>
          <p:cNvPr id="8203" name="Rectangle 11"/>
          <p:cNvSpPr>
            <a:spLocks/>
          </p:cNvSpPr>
          <p:nvPr/>
        </p:nvSpPr>
        <p:spPr bwMode="auto">
          <a:xfrm>
            <a:off x="4933950" y="7181164"/>
            <a:ext cx="3255963" cy="856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093" tIns="27093" rIns="27093" bIns="27093"/>
          <a:lstStyle/>
          <a:p>
            <a:pPr algn="ctr"/>
            <a:r>
              <a:rPr lang="ko-KR" altLang="en-US" dirty="0" smtClean="0"/>
              <a:t>교내 강연 및 축제등</a:t>
            </a:r>
            <a:endParaRPr lang="en-US" altLang="ko-KR" dirty="0"/>
          </a:p>
          <a:p>
            <a:pPr algn="ctr"/>
            <a:r>
              <a:rPr lang="ko-KR" altLang="en-US" dirty="0" smtClean="0"/>
              <a:t>학교식당 </a:t>
            </a:r>
            <a:endParaRPr lang="en-US" altLang="ko-KR" dirty="0" smtClean="0"/>
          </a:p>
          <a:p>
            <a:pPr algn="ctr"/>
            <a:endParaRPr lang="en-US" altLang="en-US" dirty="0"/>
          </a:p>
        </p:txBody>
      </p:sp>
      <p:sp>
        <p:nvSpPr>
          <p:cNvPr id="8204" name="Rectangle 12"/>
          <p:cNvSpPr>
            <a:spLocks/>
          </p:cNvSpPr>
          <p:nvPr/>
        </p:nvSpPr>
        <p:spPr bwMode="auto">
          <a:xfrm>
            <a:off x="4993576" y="6696698"/>
            <a:ext cx="3136710" cy="5635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093" tIns="27093" rIns="27093" bIns="27093"/>
          <a:lstStyle/>
          <a:p>
            <a:pPr algn="ctr"/>
            <a:r>
              <a:rPr lang="en-US" altLang="en-US" sz="2400" dirty="0" smtClean="0">
                <a:solidFill>
                  <a:schemeClr val="accent1"/>
                </a:solidFill>
                <a:latin typeface="Helvetica Neue Medium" charset="0"/>
                <a:ea typeface="Helvetica Neue Medium" charset="0"/>
                <a:cs typeface="Helvetica Neue Medium" charset="0"/>
                <a:sym typeface="Helvetica Neue Medium" charset="0"/>
              </a:rPr>
              <a:t>High success</a:t>
            </a:r>
            <a:endParaRPr lang="en-US" altLang="en-US" sz="2400" dirty="0">
              <a:solidFill>
                <a:schemeClr val="accent1"/>
              </a:solidFill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  <p:sp>
        <p:nvSpPr>
          <p:cNvPr id="8207" name="Rectangle 15"/>
          <p:cNvSpPr>
            <a:spLocks/>
          </p:cNvSpPr>
          <p:nvPr/>
        </p:nvSpPr>
        <p:spPr bwMode="auto">
          <a:xfrm>
            <a:off x="8797925" y="7181164"/>
            <a:ext cx="3255963" cy="856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093" tIns="27093" rIns="27093" bIns="27093"/>
          <a:lstStyle/>
          <a:p>
            <a:pPr algn="ctr"/>
            <a:r>
              <a:rPr lang="en-US" altLang="en-US"/>
              <a:t>Lorem Ipsum is simply dummy typesetting industry</a:t>
            </a:r>
          </a:p>
        </p:txBody>
      </p:sp>
      <p:sp>
        <p:nvSpPr>
          <p:cNvPr id="8208" name="Rectangle 16"/>
          <p:cNvSpPr>
            <a:spLocks/>
          </p:cNvSpPr>
          <p:nvPr/>
        </p:nvSpPr>
        <p:spPr bwMode="auto">
          <a:xfrm>
            <a:off x="8857551" y="6696698"/>
            <a:ext cx="3136710" cy="5635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093" tIns="27093" rIns="27093" bIns="27093"/>
          <a:lstStyle/>
          <a:p>
            <a:pPr algn="ctr"/>
            <a:r>
              <a:rPr lang="ko-KR" altLang="en-US" sz="2400" dirty="0" smtClean="0">
                <a:solidFill>
                  <a:schemeClr val="accent1"/>
                </a:solidFill>
                <a:latin typeface="Helvetica Neue Medium" charset="0"/>
                <a:ea typeface="Helvetica Neue Medium" charset="0"/>
                <a:cs typeface="Helvetica Neue Medium" charset="0"/>
                <a:sym typeface="Helvetica Neue Medium" charset="0"/>
              </a:rPr>
              <a:t>한이음 </a:t>
            </a:r>
            <a:endParaRPr lang="en-US" altLang="en-US" sz="2400" dirty="0">
              <a:solidFill>
                <a:schemeClr val="accent1"/>
              </a:solidFill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  <p:sp>
        <p:nvSpPr>
          <p:cNvPr id="22" name="Rectangle 1"/>
          <p:cNvSpPr>
            <a:spLocks noGrp="1" noChangeArrowheads="1"/>
          </p:cNvSpPr>
          <p:nvPr>
            <p:ph type="title"/>
          </p:nvPr>
        </p:nvSpPr>
        <p:spPr>
          <a:xfrm>
            <a:off x="0" y="554038"/>
            <a:ext cx="13003213" cy="1160462"/>
          </a:xfrm>
        </p:spPr>
        <p:txBody>
          <a:bodyPr/>
          <a:lstStyle/>
          <a:p>
            <a:pPr algn="ctr"/>
            <a:r>
              <a:rPr lang="ko-KR" altLang="en-US" sz="6000" dirty="0" smtClean="0">
                <a:solidFill>
                  <a:srgbClr val="282828"/>
                </a:solidFill>
                <a:latin typeface="Roboto Bold" charset="0"/>
                <a:ea typeface="Roboto Bold" charset="0"/>
                <a:cs typeface="Roboto Bold" charset="0"/>
                <a:sym typeface="Roboto Bold" charset="0"/>
              </a:rPr>
              <a:t>활용 방안</a:t>
            </a:r>
            <a:endParaRPr lang="en-US" altLang="en-US" sz="6000" dirty="0">
              <a:solidFill>
                <a:srgbClr val="282828"/>
              </a:solidFill>
              <a:latin typeface="Roboto Bold" charset="0"/>
              <a:ea typeface="Roboto Bold" charset="0"/>
              <a:cs typeface="Roboto Bold" charset="0"/>
              <a:sym typeface="Roboto Bold" charset="0"/>
            </a:endParaRPr>
          </a:p>
        </p:txBody>
      </p:sp>
      <p:sp>
        <p:nvSpPr>
          <p:cNvPr id="14" name="직사각형 7">
            <a:extLst>
              <a:ext uri="{FF2B5EF4-FFF2-40B4-BE49-F238E27FC236}">
                <a16:creationId xmlns:a16="http://schemas.microsoft.com/office/drawing/2014/main" xmlns="" id="{D9CA774D-B573-4AB4-8FE6-FCC6014F4536}"/>
              </a:ext>
            </a:extLst>
          </p:cNvPr>
          <p:cNvSpPr/>
          <p:nvPr/>
        </p:nvSpPr>
        <p:spPr bwMode="auto">
          <a:xfrm>
            <a:off x="0" y="8477200"/>
            <a:ext cx="5528666" cy="12764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vert="horz" wrap="square" lIns="27093" tIns="27093" rIns="27093" bIns="27093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585788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rgbClr val="525860"/>
              </a:solidFill>
              <a:effectLst/>
              <a:latin typeface="Roboto Regular" charset="0"/>
              <a:ea typeface="Roboto Regular" charset="0"/>
              <a:cs typeface="Roboto Regular" charset="0"/>
              <a:sym typeface="Roboto Regular" charset="0"/>
            </a:endParaRPr>
          </a:p>
        </p:txBody>
      </p:sp>
      <p:pic>
        <p:nvPicPr>
          <p:cNvPr id="15" name="그림 1">
            <a:extLst>
              <a:ext uri="{FF2B5EF4-FFF2-40B4-BE49-F238E27FC236}">
                <a16:creationId xmlns:a16="http://schemas.microsoft.com/office/drawing/2014/main" xmlns="" id="{BBBD7D1F-B124-4ABC-B6A8-3D5242C660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872" y="8385609"/>
            <a:ext cx="1100815" cy="1061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1110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개체 틀 3">
            <a:extLst>
              <a:ext uri="{FF2B5EF4-FFF2-40B4-BE49-F238E27FC236}">
                <a16:creationId xmlns:a16="http://schemas.microsoft.com/office/drawing/2014/main" xmlns="" id="{59D850C4-5CED-4AD2-8F9F-77815D3725A9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l="12603" r="12603"/>
          <a:stretch>
            <a:fillRect/>
          </a:stretch>
        </p:blipFill>
        <p:spPr>
          <a:xfrm>
            <a:off x="-1588" y="2004270"/>
            <a:ext cx="13036551" cy="7769968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B0972388-A773-469C-A705-7F2E2828977F}"/>
              </a:ext>
            </a:extLst>
          </p:cNvPr>
          <p:cNvSpPr/>
          <p:nvPr/>
        </p:nvSpPr>
        <p:spPr bwMode="auto">
          <a:xfrm>
            <a:off x="7798544" y="4300736"/>
            <a:ext cx="432048" cy="295078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vert="horz" wrap="square" lIns="27093" tIns="27093" rIns="27093" bIns="27093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585788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rgbClr val="525860"/>
              </a:solidFill>
              <a:effectLst/>
              <a:latin typeface="Roboto Regular" charset="0"/>
              <a:ea typeface="Roboto Regular" charset="0"/>
              <a:cs typeface="Roboto Regular" charset="0"/>
              <a:sym typeface="Roboto Regular" charset="0"/>
            </a:endParaRPr>
          </a:p>
        </p:txBody>
      </p:sp>
      <p:sp>
        <p:nvSpPr>
          <p:cNvPr id="15362" name="AutoShape 2"/>
          <p:cNvSpPr>
            <a:spLocks/>
          </p:cNvSpPr>
          <p:nvPr/>
        </p:nvSpPr>
        <p:spPr bwMode="auto">
          <a:xfrm rot="10800000">
            <a:off x="10123488" y="1839441"/>
            <a:ext cx="2911475" cy="5995988"/>
          </a:xfrm>
          <a:custGeom>
            <a:avLst/>
            <a:gdLst>
              <a:gd name="T0" fmla="*/ 10798 w 21596"/>
              <a:gd name="T1" fmla="*/ 10800 h 21600"/>
              <a:gd name="T2" fmla="*/ 10798 w 21596"/>
              <a:gd name="T3" fmla="*/ 10800 h 21600"/>
              <a:gd name="T4" fmla="*/ 10798 w 21596"/>
              <a:gd name="T5" fmla="*/ 10800 h 21600"/>
              <a:gd name="T6" fmla="*/ 10798 w 21596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596" h="21600">
                <a:moveTo>
                  <a:pt x="55" y="0"/>
                </a:moveTo>
                <a:lnTo>
                  <a:pt x="3586" y="1752"/>
                </a:lnTo>
                <a:lnTo>
                  <a:pt x="21288" y="10338"/>
                </a:lnTo>
                <a:cubicBezTo>
                  <a:pt x="21491" y="10457"/>
                  <a:pt x="21600" y="10606"/>
                  <a:pt x="21596" y="10760"/>
                </a:cubicBezTo>
                <a:cubicBezTo>
                  <a:pt x="21591" y="10927"/>
                  <a:pt x="21453" y="11087"/>
                  <a:pt x="21212" y="11206"/>
                </a:cubicBezTo>
                <a:lnTo>
                  <a:pt x="0" y="21600"/>
                </a:lnTo>
                <a:lnTo>
                  <a:pt x="55" y="0"/>
                </a:lnTo>
                <a:close/>
              </a:path>
            </a:pathLst>
          </a:custGeom>
          <a:solidFill>
            <a:schemeClr val="accent4">
              <a:alpha val="94830"/>
            </a:schemeClr>
          </a:solidFill>
          <a:ln>
            <a:noFill/>
          </a:ln>
          <a:effectLst/>
        </p:spPr>
        <p:txBody>
          <a:bodyPr lIns="27093" tIns="27093" rIns="27093" bIns="27093" anchor="ctr"/>
          <a:lstStyle/>
          <a:p>
            <a:pPr algn="ctr"/>
            <a:endParaRPr lang="en-US" altLang="en-US" sz="2200">
              <a:solidFill>
                <a:srgbClr val="000000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15363" name="AutoShape 3"/>
          <p:cNvSpPr>
            <a:spLocks/>
          </p:cNvSpPr>
          <p:nvPr/>
        </p:nvSpPr>
        <p:spPr bwMode="auto">
          <a:xfrm rot="10800000">
            <a:off x="5197475" y="-17463"/>
            <a:ext cx="7840663" cy="4613276"/>
          </a:xfrm>
          <a:custGeom>
            <a:avLst/>
            <a:gdLst>
              <a:gd name="T0" fmla="*/ 10800 w 21600"/>
              <a:gd name="T1" fmla="+- 0 10816 33"/>
              <a:gd name="T2" fmla="*/ 10816 h 21567"/>
              <a:gd name="T3" fmla="*/ 10800 w 21600"/>
              <a:gd name="T4" fmla="+- 0 10816 33"/>
              <a:gd name="T5" fmla="*/ 10816 h 21567"/>
              <a:gd name="T6" fmla="*/ 10800 w 21600"/>
              <a:gd name="T7" fmla="+- 0 10816 33"/>
              <a:gd name="T8" fmla="*/ 10816 h 21567"/>
              <a:gd name="T9" fmla="*/ 10800 w 21600"/>
              <a:gd name="T10" fmla="+- 0 10816 33"/>
              <a:gd name="T11" fmla="*/ 10816 h 21567"/>
            </a:gdLst>
            <a:ahLst/>
            <a:cxnLst>
              <a:cxn ang="0">
                <a:pos x="T0" y="T2"/>
              </a:cxn>
              <a:cxn ang="0">
                <a:pos x="T3" y="T5"/>
              </a:cxn>
              <a:cxn ang="0">
                <a:pos x="T6" y="T8"/>
              </a:cxn>
              <a:cxn ang="0">
                <a:pos x="T9" y="T11"/>
              </a:cxn>
            </a:cxnLst>
            <a:rect l="0" t="0" r="r" b="b"/>
            <a:pathLst>
              <a:path w="21600" h="21567">
                <a:moveTo>
                  <a:pt x="71" y="14094"/>
                </a:moveTo>
                <a:cubicBezTo>
                  <a:pt x="718" y="13042"/>
                  <a:pt x="1363" y="11985"/>
                  <a:pt x="2006" y="10923"/>
                </a:cubicBezTo>
                <a:cubicBezTo>
                  <a:pt x="4111" y="7440"/>
                  <a:pt x="6186" y="3906"/>
                  <a:pt x="8230" y="320"/>
                </a:cubicBezTo>
                <a:cubicBezTo>
                  <a:pt x="8354" y="84"/>
                  <a:pt x="8539" y="-33"/>
                  <a:pt x="8724" y="9"/>
                </a:cubicBezTo>
                <a:cubicBezTo>
                  <a:pt x="8850" y="37"/>
                  <a:pt x="8966" y="139"/>
                  <a:pt x="9053" y="296"/>
                </a:cubicBezTo>
                <a:lnTo>
                  <a:pt x="21600" y="21567"/>
                </a:lnTo>
                <a:lnTo>
                  <a:pt x="8691" y="21546"/>
                </a:lnTo>
                <a:lnTo>
                  <a:pt x="2236" y="21536"/>
                </a:lnTo>
                <a:lnTo>
                  <a:pt x="0" y="21533"/>
                </a:lnTo>
                <a:lnTo>
                  <a:pt x="71" y="14094"/>
                </a:lnTo>
                <a:close/>
              </a:path>
            </a:pathLst>
          </a:custGeom>
          <a:solidFill>
            <a:schemeClr val="accent3">
              <a:alpha val="94830"/>
            </a:schemeClr>
          </a:solidFill>
          <a:ln>
            <a:noFill/>
          </a:ln>
          <a:effectLst/>
        </p:spPr>
        <p:txBody>
          <a:bodyPr lIns="27093" tIns="27093" rIns="27093" bIns="27093" anchor="ctr"/>
          <a:lstStyle/>
          <a:p>
            <a:pPr algn="ctr"/>
            <a:endParaRPr lang="en-US" altLang="en-US" sz="2200">
              <a:solidFill>
                <a:srgbClr val="000000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15364" name="AutoShape 4"/>
          <p:cNvSpPr>
            <a:spLocks/>
          </p:cNvSpPr>
          <p:nvPr/>
        </p:nvSpPr>
        <p:spPr bwMode="auto">
          <a:xfrm rot="10800000">
            <a:off x="-1588" y="8729663"/>
            <a:ext cx="1001713" cy="104457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alpha val="94830"/>
            </a:schemeClr>
          </a:solidFill>
          <a:ln>
            <a:noFill/>
          </a:ln>
          <a:effectLst/>
        </p:spPr>
        <p:txBody>
          <a:bodyPr lIns="27093" tIns="27093" rIns="27093" bIns="27093" anchor="ctr"/>
          <a:lstStyle/>
          <a:p>
            <a:pPr algn="ctr"/>
            <a:endParaRPr lang="en-US" altLang="en-US" sz="2200">
              <a:solidFill>
                <a:srgbClr val="000000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12" name="Rectangle 5"/>
          <p:cNvSpPr>
            <a:spLocks noGrp="1" noChangeArrowheads="1"/>
          </p:cNvSpPr>
          <p:nvPr>
            <p:ph type="title" idx="4294967295"/>
          </p:nvPr>
        </p:nvSpPr>
        <p:spPr>
          <a:xfrm>
            <a:off x="8316913" y="741363"/>
            <a:ext cx="4362450" cy="2994025"/>
          </a:xfrm>
        </p:spPr>
        <p:txBody>
          <a:bodyPr anchor="t"/>
          <a:lstStyle/>
          <a:p>
            <a:r>
              <a:rPr lang="en-US" altLang="en-US" sz="9600" dirty="0">
                <a:solidFill>
                  <a:srgbClr val="FFFFFF"/>
                </a:solidFill>
                <a:latin typeface="Roboto Bold" charset="0"/>
                <a:ea typeface="Roboto Bold" charset="0"/>
                <a:cs typeface="Roboto Bold" charset="0"/>
                <a:sym typeface="Roboto Bold" charset="0"/>
              </a:rPr>
              <a:t>Q</a:t>
            </a:r>
            <a:r>
              <a:rPr lang="ko-KR" altLang="en-US" sz="9600" dirty="0">
                <a:solidFill>
                  <a:srgbClr val="FFFFFF"/>
                </a:solidFill>
                <a:latin typeface="Roboto Bold" charset="0"/>
                <a:ea typeface="Roboto Bold" charset="0"/>
                <a:cs typeface="Roboto Bold" charset="0"/>
                <a:sym typeface="Roboto Bold" charset="0"/>
              </a:rPr>
              <a:t> </a:t>
            </a:r>
            <a:r>
              <a:rPr lang="en-US" altLang="ko-KR" sz="9600" dirty="0">
                <a:solidFill>
                  <a:srgbClr val="FFFFFF"/>
                </a:solidFill>
                <a:latin typeface="Roboto Bold" charset="0"/>
                <a:ea typeface="Roboto Bold" charset="0"/>
                <a:cs typeface="Roboto Bold" charset="0"/>
                <a:sym typeface="Roboto Bold" charset="0"/>
              </a:rPr>
              <a:t>&amp;</a:t>
            </a:r>
            <a:r>
              <a:rPr lang="ko-KR" altLang="en-US" sz="9600" dirty="0">
                <a:solidFill>
                  <a:srgbClr val="FFFFFF"/>
                </a:solidFill>
                <a:latin typeface="Roboto Bold" charset="0"/>
                <a:ea typeface="Roboto Bold" charset="0"/>
                <a:cs typeface="Roboto Bold" charset="0"/>
                <a:sym typeface="Roboto Bold" charset="0"/>
              </a:rPr>
              <a:t> </a:t>
            </a:r>
            <a:r>
              <a:rPr lang="en-US" altLang="ko-KR" sz="9600" dirty="0">
                <a:solidFill>
                  <a:srgbClr val="FFFFFF"/>
                </a:solidFill>
                <a:latin typeface="Roboto Bold" charset="0"/>
                <a:ea typeface="Roboto Bold" charset="0"/>
                <a:cs typeface="Roboto Bold" charset="0"/>
                <a:sym typeface="Roboto Bold" charset="0"/>
              </a:rPr>
              <a:t>A</a:t>
            </a:r>
            <a:endParaRPr lang="en-US" altLang="en-US" sz="9600" dirty="0">
              <a:solidFill>
                <a:srgbClr val="FFFFFF"/>
              </a:solidFill>
              <a:latin typeface="Roboto Bold" charset="0"/>
              <a:ea typeface="Roboto Bold" charset="0"/>
              <a:cs typeface="Roboto Bold" charset="0"/>
              <a:sym typeface="Roboto Bold" charset="0"/>
            </a:endParaRPr>
          </a:p>
        </p:txBody>
      </p:sp>
      <p:sp>
        <p:nvSpPr>
          <p:cNvPr id="13" name="Rectangle 6"/>
          <p:cNvSpPr>
            <a:spLocks/>
          </p:cNvSpPr>
          <p:nvPr/>
        </p:nvSpPr>
        <p:spPr bwMode="auto">
          <a:xfrm>
            <a:off x="8347075" y="422275"/>
            <a:ext cx="3671888" cy="1363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093" tIns="27093" rIns="27093" bIns="27093"/>
          <a:lstStyle/>
          <a:p>
            <a:endParaRPr lang="en-US" altLang="en-US" sz="2400" dirty="0">
              <a:solidFill>
                <a:schemeClr val="accent1"/>
              </a:solidFill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F50C20A6-22FA-4694-ADAD-5CBA3E9154F9}"/>
              </a:ext>
            </a:extLst>
          </p:cNvPr>
          <p:cNvSpPr/>
          <p:nvPr/>
        </p:nvSpPr>
        <p:spPr>
          <a:xfrm>
            <a:off x="4990232" y="3997094"/>
            <a:ext cx="3774548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40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감사합니다</a:t>
            </a:r>
            <a:endParaRPr lang="en-US" altLang="ko-KR" sz="40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89996924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1"/>
          <p:cNvSpPr>
            <a:spLocks noGrp="1" noChangeArrowheads="1"/>
          </p:cNvSpPr>
          <p:nvPr>
            <p:ph type="title"/>
          </p:nvPr>
        </p:nvSpPr>
        <p:spPr>
          <a:xfrm>
            <a:off x="0" y="554038"/>
            <a:ext cx="13003213" cy="1160462"/>
          </a:xfrm>
        </p:spPr>
        <p:txBody>
          <a:bodyPr/>
          <a:lstStyle/>
          <a:p>
            <a:pPr algn="ctr"/>
            <a:r>
              <a:rPr lang="ko-KR" altLang="en-US" sz="6000" dirty="0">
                <a:solidFill>
                  <a:srgbClr val="282828"/>
                </a:solidFill>
                <a:latin typeface="Roboto Bold" charset="0"/>
                <a:ea typeface="Roboto Bold" charset="0"/>
                <a:cs typeface="Roboto Bold" charset="0"/>
                <a:sym typeface="Roboto Bold" charset="0"/>
              </a:rPr>
              <a:t>목 차</a:t>
            </a:r>
            <a:endParaRPr lang="en-US" altLang="en-US" sz="6000" dirty="0">
              <a:solidFill>
                <a:srgbClr val="282828"/>
              </a:solidFill>
              <a:latin typeface="Roboto Bold" charset="0"/>
              <a:ea typeface="Roboto Bold" charset="0"/>
              <a:cs typeface="Roboto Bold" charset="0"/>
              <a:sym typeface="Roboto Bold" charset="0"/>
            </a:endParaRPr>
          </a:p>
        </p:txBody>
      </p:sp>
      <p:sp>
        <p:nvSpPr>
          <p:cNvPr id="10242" name="Rectangle 2"/>
          <p:cNvSpPr>
            <a:spLocks/>
          </p:cNvSpPr>
          <p:nvPr/>
        </p:nvSpPr>
        <p:spPr bwMode="auto">
          <a:xfrm>
            <a:off x="12290229" y="8750300"/>
            <a:ext cx="182955" cy="3317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27093" tIns="27093" rIns="27093" bIns="27093">
            <a:spAutoFit/>
          </a:bodyPr>
          <a:lstStyle/>
          <a:p>
            <a:pPr algn="ctr"/>
            <a:r>
              <a:rPr lang="en-US" altLang="en-US" dirty="0">
                <a:solidFill>
                  <a:srgbClr val="FFFFFF"/>
                </a:solidFill>
              </a:rPr>
              <a:t>1</a:t>
            </a:r>
          </a:p>
        </p:txBody>
      </p:sp>
      <p:sp>
        <p:nvSpPr>
          <p:cNvPr id="10243" name="Rectangle 3"/>
          <p:cNvSpPr>
            <a:spLocks/>
          </p:cNvSpPr>
          <p:nvPr/>
        </p:nvSpPr>
        <p:spPr bwMode="auto">
          <a:xfrm>
            <a:off x="3175" y="1600200"/>
            <a:ext cx="12996863" cy="722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093" tIns="27093" rIns="27093" bIns="27093"/>
          <a:lstStyle/>
          <a:p>
            <a:pPr algn="ctr"/>
            <a:endParaRPr lang="en-US" altLang="en-US" sz="2400" dirty="0"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  <p:sp>
        <p:nvSpPr>
          <p:cNvPr id="10247" name="Oval 7"/>
          <p:cNvSpPr>
            <a:spLocks/>
          </p:cNvSpPr>
          <p:nvPr/>
        </p:nvSpPr>
        <p:spPr bwMode="auto">
          <a:xfrm>
            <a:off x="2109912" y="3395990"/>
            <a:ext cx="889648" cy="889354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txBody>
          <a:bodyPr lIns="27093" tIns="27093" rIns="27093" bIns="27093" anchor="ctr"/>
          <a:lstStyle/>
          <a:p>
            <a:pPr algn="ctr"/>
            <a:endParaRPr lang="en-US" altLang="en-US" sz="2200">
              <a:solidFill>
                <a:srgbClr val="FFFFFF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10249" name="Rectangle 9"/>
          <p:cNvSpPr>
            <a:spLocks/>
          </p:cNvSpPr>
          <p:nvPr/>
        </p:nvSpPr>
        <p:spPr bwMode="auto">
          <a:xfrm>
            <a:off x="3235187" y="3652664"/>
            <a:ext cx="1517512" cy="7507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093" tIns="27093" rIns="27093" bIns="27093"/>
          <a:lstStyle/>
          <a:p>
            <a:r>
              <a:rPr lang="ko-KR" altLang="en-US" sz="2000" b="1" dirty="0"/>
              <a:t>팀 소개 </a:t>
            </a:r>
            <a:endParaRPr lang="en-US" altLang="en-US" sz="2000" b="1" dirty="0"/>
          </a:p>
        </p:txBody>
      </p:sp>
      <p:sp>
        <p:nvSpPr>
          <p:cNvPr id="10251" name="Oval 11"/>
          <p:cNvSpPr>
            <a:spLocks/>
          </p:cNvSpPr>
          <p:nvPr/>
        </p:nvSpPr>
        <p:spPr bwMode="auto">
          <a:xfrm>
            <a:off x="2109912" y="4953312"/>
            <a:ext cx="889648" cy="89025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txBody>
          <a:bodyPr lIns="27093" tIns="27093" rIns="27093" bIns="27093" anchor="ctr"/>
          <a:lstStyle/>
          <a:p>
            <a:pPr algn="ctr"/>
            <a:endParaRPr lang="en-US" altLang="en-US" sz="2200">
              <a:solidFill>
                <a:srgbClr val="FFFFFF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10252" name="Rectangle 12"/>
          <p:cNvSpPr>
            <a:spLocks/>
          </p:cNvSpPr>
          <p:nvPr/>
        </p:nvSpPr>
        <p:spPr bwMode="auto">
          <a:xfrm>
            <a:off x="3250610" y="5227616"/>
            <a:ext cx="2027654" cy="369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093" tIns="27093" rIns="27093" bIns="27093"/>
          <a:lstStyle/>
          <a:p>
            <a:r>
              <a:rPr lang="ko-KR" altLang="en-US" sz="2000" b="1" dirty="0"/>
              <a:t>개요</a:t>
            </a:r>
            <a:endParaRPr lang="en-US" altLang="en-US" sz="2000" b="1" dirty="0"/>
          </a:p>
        </p:txBody>
      </p:sp>
      <p:sp>
        <p:nvSpPr>
          <p:cNvPr id="10253" name="AutoShape 13"/>
          <p:cNvSpPr>
            <a:spLocks/>
          </p:cNvSpPr>
          <p:nvPr/>
        </p:nvSpPr>
        <p:spPr bwMode="auto">
          <a:xfrm>
            <a:off x="2410278" y="5259970"/>
            <a:ext cx="314310" cy="276934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0430" y="0"/>
                </a:moveTo>
                <a:lnTo>
                  <a:pt x="1350" y="0"/>
                </a:lnTo>
                <a:lnTo>
                  <a:pt x="1350" y="2598"/>
                </a:lnTo>
                <a:lnTo>
                  <a:pt x="20430" y="2598"/>
                </a:lnTo>
                <a:lnTo>
                  <a:pt x="20430" y="0"/>
                </a:lnTo>
                <a:close/>
                <a:moveTo>
                  <a:pt x="21600" y="13551"/>
                </a:moveTo>
                <a:lnTo>
                  <a:pt x="21600" y="10647"/>
                </a:lnTo>
                <a:lnTo>
                  <a:pt x="20430" y="3872"/>
                </a:lnTo>
                <a:lnTo>
                  <a:pt x="1350" y="3872"/>
                </a:lnTo>
                <a:lnTo>
                  <a:pt x="0" y="10647"/>
                </a:lnTo>
                <a:lnTo>
                  <a:pt x="0" y="13551"/>
                </a:lnTo>
                <a:lnTo>
                  <a:pt x="1350" y="13551"/>
                </a:lnTo>
                <a:lnTo>
                  <a:pt x="1350" y="21600"/>
                </a:lnTo>
                <a:lnTo>
                  <a:pt x="13320" y="21600"/>
                </a:lnTo>
                <a:lnTo>
                  <a:pt x="13320" y="13551"/>
                </a:lnTo>
                <a:lnTo>
                  <a:pt x="18135" y="13551"/>
                </a:lnTo>
                <a:lnTo>
                  <a:pt x="18135" y="21600"/>
                </a:lnTo>
                <a:lnTo>
                  <a:pt x="20430" y="21600"/>
                </a:lnTo>
                <a:lnTo>
                  <a:pt x="20430" y="13551"/>
                </a:lnTo>
                <a:lnTo>
                  <a:pt x="21600" y="13551"/>
                </a:lnTo>
                <a:close/>
                <a:moveTo>
                  <a:pt x="10800" y="19002"/>
                </a:moveTo>
                <a:lnTo>
                  <a:pt x="3645" y="19002"/>
                </a:lnTo>
                <a:lnTo>
                  <a:pt x="3645" y="13551"/>
                </a:lnTo>
                <a:lnTo>
                  <a:pt x="10800" y="13551"/>
                </a:lnTo>
                <a:lnTo>
                  <a:pt x="10800" y="1900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lIns="45720" rIns="45720" anchor="ctr"/>
          <a:lstStyle>
            <a:lvl1pPr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1pPr>
            <a:lvl2pPr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2pPr>
            <a:lvl3pPr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3pPr>
            <a:lvl4pPr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4pPr>
            <a:lvl5pPr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5pPr>
            <a:lvl6pPr marL="457200" indent="91440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6pPr>
            <a:lvl7pPr marL="914400" indent="91440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7pPr>
            <a:lvl8pPr marL="1371600" indent="91440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8pPr>
            <a:lvl9pPr marL="1828800" indent="91440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9pPr>
          </a:lstStyle>
          <a:p>
            <a:pPr defTabSz="914400"/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255" name="Oval 15"/>
          <p:cNvSpPr>
            <a:spLocks/>
          </p:cNvSpPr>
          <p:nvPr/>
        </p:nvSpPr>
        <p:spPr bwMode="auto">
          <a:xfrm>
            <a:off x="2109912" y="6532984"/>
            <a:ext cx="889648" cy="89025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txBody>
          <a:bodyPr lIns="27093" tIns="27093" rIns="27093" bIns="27093" anchor="ctr"/>
          <a:lstStyle/>
          <a:p>
            <a:pPr algn="ctr"/>
            <a:endParaRPr lang="en-US" altLang="en-US" sz="2200">
              <a:solidFill>
                <a:srgbClr val="FFFFFF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10256" name="Rectangle 16"/>
          <p:cNvSpPr>
            <a:spLocks/>
          </p:cNvSpPr>
          <p:nvPr/>
        </p:nvSpPr>
        <p:spPr bwMode="auto">
          <a:xfrm>
            <a:off x="3250831" y="6787802"/>
            <a:ext cx="3611609" cy="13384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093" tIns="27093" rIns="27093" bIns="27093"/>
          <a:lstStyle/>
          <a:p>
            <a:r>
              <a:rPr lang="ko-KR" altLang="en-US" sz="2000" b="1" dirty="0"/>
              <a:t>제안 배경</a:t>
            </a:r>
            <a:endParaRPr lang="en-US" altLang="en-US" sz="2000" b="1" dirty="0"/>
          </a:p>
        </p:txBody>
      </p:sp>
      <p:sp>
        <p:nvSpPr>
          <p:cNvPr id="10259" name="Oval 19"/>
          <p:cNvSpPr>
            <a:spLocks/>
          </p:cNvSpPr>
          <p:nvPr/>
        </p:nvSpPr>
        <p:spPr bwMode="auto">
          <a:xfrm>
            <a:off x="7726536" y="4966589"/>
            <a:ext cx="889648" cy="89025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txBody>
          <a:bodyPr lIns="27093" tIns="27093" rIns="27093" bIns="27093" anchor="ctr"/>
          <a:lstStyle/>
          <a:p>
            <a:pPr algn="ctr"/>
            <a:endParaRPr lang="en-US" altLang="en-US" sz="2200">
              <a:solidFill>
                <a:srgbClr val="FFFFFF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10260" name="Rectangle 20"/>
          <p:cNvSpPr>
            <a:spLocks/>
          </p:cNvSpPr>
          <p:nvPr/>
        </p:nvSpPr>
        <p:spPr bwMode="auto">
          <a:xfrm>
            <a:off x="8867455" y="5221406"/>
            <a:ext cx="3611609" cy="13384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093" tIns="27093" rIns="27093" bIns="27093"/>
          <a:lstStyle/>
          <a:p>
            <a:r>
              <a:rPr lang="ko-KR" altLang="en-US" sz="2000" b="1" dirty="0"/>
              <a:t>구상도 및 시나리오</a:t>
            </a:r>
            <a:endParaRPr lang="en-US" altLang="en-US" sz="2000" b="1" dirty="0"/>
          </a:p>
        </p:txBody>
      </p:sp>
      <p:sp>
        <p:nvSpPr>
          <p:cNvPr id="10263" name="Oval 23"/>
          <p:cNvSpPr>
            <a:spLocks/>
          </p:cNvSpPr>
          <p:nvPr/>
        </p:nvSpPr>
        <p:spPr bwMode="auto">
          <a:xfrm>
            <a:off x="7726536" y="3409268"/>
            <a:ext cx="889648" cy="889354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txBody>
          <a:bodyPr lIns="27093" tIns="27093" rIns="27093" bIns="27093" anchor="ctr"/>
          <a:lstStyle/>
          <a:p>
            <a:pPr algn="ctr"/>
            <a:endParaRPr lang="en-US" altLang="en-US" sz="2200">
              <a:solidFill>
                <a:srgbClr val="FFFFFF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10264" name="Rectangle 24"/>
          <p:cNvSpPr>
            <a:spLocks/>
          </p:cNvSpPr>
          <p:nvPr/>
        </p:nvSpPr>
        <p:spPr bwMode="auto">
          <a:xfrm>
            <a:off x="8867455" y="3663830"/>
            <a:ext cx="3611609" cy="13370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093" tIns="27093" rIns="27093" bIns="27093"/>
          <a:lstStyle/>
          <a:p>
            <a:r>
              <a:rPr lang="ko-KR" altLang="en-US" sz="2000" b="1" dirty="0"/>
              <a:t>주요기능 </a:t>
            </a:r>
            <a:endParaRPr lang="en-US" altLang="en-US" sz="2000" b="1" dirty="0"/>
          </a:p>
        </p:txBody>
      </p:sp>
      <p:sp>
        <p:nvSpPr>
          <p:cNvPr id="10265" name="AutoShape 25"/>
          <p:cNvSpPr>
            <a:spLocks/>
          </p:cNvSpPr>
          <p:nvPr/>
        </p:nvSpPr>
        <p:spPr bwMode="auto">
          <a:xfrm>
            <a:off x="8019985" y="3692678"/>
            <a:ext cx="328146" cy="292076"/>
          </a:xfrm>
          <a:custGeom>
            <a:avLst/>
            <a:gdLst>
              <a:gd name="T0" fmla="*/ 10800 w 21600"/>
              <a:gd name="T1" fmla="+- 0 10855 111"/>
              <a:gd name="T2" fmla="*/ 10855 h 21489"/>
              <a:gd name="T3" fmla="*/ 10800 w 21600"/>
              <a:gd name="T4" fmla="+- 0 10855 111"/>
              <a:gd name="T5" fmla="*/ 10855 h 21489"/>
              <a:gd name="T6" fmla="*/ 10800 w 21600"/>
              <a:gd name="T7" fmla="+- 0 10855 111"/>
              <a:gd name="T8" fmla="*/ 10855 h 21489"/>
              <a:gd name="T9" fmla="*/ 10800 w 21600"/>
              <a:gd name="T10" fmla="+- 0 10855 111"/>
              <a:gd name="T11" fmla="*/ 10855 h 21489"/>
            </a:gdLst>
            <a:ahLst/>
            <a:cxnLst>
              <a:cxn ang="0">
                <a:pos x="T0" y="T2"/>
              </a:cxn>
              <a:cxn ang="0">
                <a:pos x="T3" y="T5"/>
              </a:cxn>
              <a:cxn ang="0">
                <a:pos x="T6" y="T8"/>
              </a:cxn>
              <a:cxn ang="0">
                <a:pos x="T9" y="T11"/>
              </a:cxn>
            </a:cxnLst>
            <a:rect l="0" t="0" r="r" b="b"/>
            <a:pathLst>
              <a:path w="21600" h="21489">
                <a:moveTo>
                  <a:pt x="0" y="16876"/>
                </a:moveTo>
                <a:lnTo>
                  <a:pt x="0" y="21489"/>
                </a:lnTo>
                <a:lnTo>
                  <a:pt x="4090" y="21489"/>
                </a:lnTo>
                <a:lnTo>
                  <a:pt x="16041" y="8139"/>
                </a:lnTo>
                <a:lnTo>
                  <a:pt x="11912" y="3570"/>
                </a:lnTo>
                <a:lnTo>
                  <a:pt x="0" y="16876"/>
                </a:lnTo>
                <a:close/>
                <a:moveTo>
                  <a:pt x="19138" y="4723"/>
                </a:moveTo>
                <a:cubicBezTo>
                  <a:pt x="19535" y="4236"/>
                  <a:pt x="19535" y="3570"/>
                  <a:pt x="19138" y="3082"/>
                </a:cubicBezTo>
                <a:lnTo>
                  <a:pt x="16676" y="333"/>
                </a:lnTo>
                <a:cubicBezTo>
                  <a:pt x="16240" y="-111"/>
                  <a:pt x="15644" y="-111"/>
                  <a:pt x="15207" y="333"/>
                </a:cubicBezTo>
                <a:lnTo>
                  <a:pt x="13143" y="2417"/>
                </a:lnTo>
                <a:lnTo>
                  <a:pt x="17272" y="6986"/>
                </a:lnTo>
                <a:lnTo>
                  <a:pt x="19138" y="4723"/>
                </a:lnTo>
                <a:close/>
                <a:moveTo>
                  <a:pt x="9847" y="19183"/>
                </a:moveTo>
                <a:lnTo>
                  <a:pt x="7584" y="21489"/>
                </a:lnTo>
                <a:lnTo>
                  <a:pt x="21600" y="21489"/>
                </a:lnTo>
                <a:lnTo>
                  <a:pt x="21600" y="19183"/>
                </a:lnTo>
                <a:lnTo>
                  <a:pt x="9847" y="1918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lIns="45720" rIns="45720" anchor="ctr"/>
          <a:lstStyle>
            <a:lvl1pPr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1pPr>
            <a:lvl2pPr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2pPr>
            <a:lvl3pPr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3pPr>
            <a:lvl4pPr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4pPr>
            <a:lvl5pPr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5pPr>
            <a:lvl6pPr marL="457200" indent="91440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6pPr>
            <a:lvl7pPr marL="914400" indent="91440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7pPr>
            <a:lvl8pPr marL="1371600" indent="91440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8pPr>
            <a:lvl9pPr marL="1828800" indent="91440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9pPr>
          </a:lstStyle>
          <a:p>
            <a:pPr defTabSz="914400"/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267" name="Oval 27"/>
          <p:cNvSpPr>
            <a:spLocks/>
          </p:cNvSpPr>
          <p:nvPr/>
        </p:nvSpPr>
        <p:spPr bwMode="auto">
          <a:xfrm>
            <a:off x="7726536" y="6546261"/>
            <a:ext cx="889648" cy="89025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txBody>
          <a:bodyPr lIns="27093" tIns="27093" rIns="27093" bIns="27093" anchor="ctr"/>
          <a:lstStyle/>
          <a:p>
            <a:pPr algn="ctr"/>
            <a:endParaRPr lang="en-US" altLang="en-US" sz="2200" dirty="0">
              <a:solidFill>
                <a:srgbClr val="FFFFFF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10268" name="Rectangle 28"/>
          <p:cNvSpPr>
            <a:spLocks/>
          </p:cNvSpPr>
          <p:nvPr/>
        </p:nvSpPr>
        <p:spPr bwMode="auto">
          <a:xfrm>
            <a:off x="8939463" y="6778745"/>
            <a:ext cx="3611609" cy="13384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093" tIns="27093" rIns="27093" bIns="27093"/>
          <a:lstStyle/>
          <a:p>
            <a:r>
              <a:rPr lang="ko-KR" altLang="en-US" sz="2000" b="1" dirty="0"/>
              <a:t>적용 기술</a:t>
            </a:r>
            <a:endParaRPr lang="en-US" altLang="en-US" sz="2000" b="1" dirty="0"/>
          </a:p>
        </p:txBody>
      </p:sp>
      <p:sp>
        <p:nvSpPr>
          <p:cNvPr id="10269" name="AutoShape 29"/>
          <p:cNvSpPr>
            <a:spLocks/>
          </p:cNvSpPr>
          <p:nvPr/>
        </p:nvSpPr>
        <p:spPr bwMode="auto">
          <a:xfrm>
            <a:off x="8049061" y="5262748"/>
            <a:ext cx="244598" cy="334132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779" y="17651"/>
                </a:moveTo>
                <a:cubicBezTo>
                  <a:pt x="9239" y="17651"/>
                  <a:pt x="8240" y="18592"/>
                  <a:pt x="8240" y="19716"/>
                </a:cubicBezTo>
                <a:cubicBezTo>
                  <a:pt x="8240" y="20841"/>
                  <a:pt x="9239" y="21600"/>
                  <a:pt x="10779" y="21600"/>
                </a:cubicBezTo>
                <a:cubicBezTo>
                  <a:pt x="12361" y="21600"/>
                  <a:pt x="13360" y="20841"/>
                  <a:pt x="13360" y="19716"/>
                </a:cubicBezTo>
                <a:cubicBezTo>
                  <a:pt x="13360" y="18592"/>
                  <a:pt x="12361" y="17651"/>
                  <a:pt x="10779" y="17651"/>
                </a:cubicBezTo>
                <a:close/>
                <a:moveTo>
                  <a:pt x="2830" y="0"/>
                </a:moveTo>
                <a:cubicBezTo>
                  <a:pt x="1290" y="0"/>
                  <a:pt x="0" y="1033"/>
                  <a:pt x="0" y="2066"/>
                </a:cubicBezTo>
                <a:cubicBezTo>
                  <a:pt x="0" y="3099"/>
                  <a:pt x="1415" y="3949"/>
                  <a:pt x="2830" y="3949"/>
                </a:cubicBezTo>
                <a:cubicBezTo>
                  <a:pt x="4245" y="3949"/>
                  <a:pt x="5410" y="3099"/>
                  <a:pt x="5410" y="2066"/>
                </a:cubicBezTo>
                <a:cubicBezTo>
                  <a:pt x="5410" y="1033"/>
                  <a:pt x="4120" y="0"/>
                  <a:pt x="2830" y="0"/>
                </a:cubicBezTo>
                <a:close/>
                <a:moveTo>
                  <a:pt x="2830" y="6015"/>
                </a:moveTo>
                <a:cubicBezTo>
                  <a:pt x="1290" y="6015"/>
                  <a:pt x="0" y="6775"/>
                  <a:pt x="0" y="7899"/>
                </a:cubicBezTo>
                <a:cubicBezTo>
                  <a:pt x="0" y="9023"/>
                  <a:pt x="1415" y="9752"/>
                  <a:pt x="2830" y="9752"/>
                </a:cubicBezTo>
                <a:cubicBezTo>
                  <a:pt x="4245" y="9752"/>
                  <a:pt x="5410" y="9023"/>
                  <a:pt x="5410" y="7899"/>
                </a:cubicBezTo>
                <a:cubicBezTo>
                  <a:pt x="5410" y="6775"/>
                  <a:pt x="4120" y="6015"/>
                  <a:pt x="2830" y="6015"/>
                </a:cubicBezTo>
                <a:close/>
                <a:moveTo>
                  <a:pt x="2830" y="11818"/>
                </a:moveTo>
                <a:cubicBezTo>
                  <a:pt x="1290" y="11818"/>
                  <a:pt x="0" y="12668"/>
                  <a:pt x="0" y="13701"/>
                </a:cubicBezTo>
                <a:cubicBezTo>
                  <a:pt x="0" y="14734"/>
                  <a:pt x="1415" y="15767"/>
                  <a:pt x="2830" y="15767"/>
                </a:cubicBezTo>
                <a:cubicBezTo>
                  <a:pt x="4245" y="15767"/>
                  <a:pt x="5410" y="14734"/>
                  <a:pt x="5410" y="13701"/>
                </a:cubicBezTo>
                <a:cubicBezTo>
                  <a:pt x="5410" y="12668"/>
                  <a:pt x="4120" y="11818"/>
                  <a:pt x="2830" y="11818"/>
                </a:cubicBezTo>
                <a:close/>
                <a:moveTo>
                  <a:pt x="18770" y="3949"/>
                </a:moveTo>
                <a:cubicBezTo>
                  <a:pt x="20310" y="3949"/>
                  <a:pt x="21600" y="3099"/>
                  <a:pt x="21600" y="2066"/>
                </a:cubicBezTo>
                <a:cubicBezTo>
                  <a:pt x="21600" y="1033"/>
                  <a:pt x="20185" y="0"/>
                  <a:pt x="18770" y="0"/>
                </a:cubicBezTo>
                <a:cubicBezTo>
                  <a:pt x="17355" y="0"/>
                  <a:pt x="16190" y="1033"/>
                  <a:pt x="16190" y="2066"/>
                </a:cubicBezTo>
                <a:cubicBezTo>
                  <a:pt x="16190" y="3099"/>
                  <a:pt x="17480" y="3949"/>
                  <a:pt x="18770" y="3949"/>
                </a:cubicBezTo>
                <a:close/>
                <a:moveTo>
                  <a:pt x="10779" y="11818"/>
                </a:moveTo>
                <a:cubicBezTo>
                  <a:pt x="9239" y="11818"/>
                  <a:pt x="8240" y="12668"/>
                  <a:pt x="8240" y="13701"/>
                </a:cubicBezTo>
                <a:cubicBezTo>
                  <a:pt x="8240" y="14734"/>
                  <a:pt x="9239" y="15767"/>
                  <a:pt x="10779" y="15767"/>
                </a:cubicBezTo>
                <a:cubicBezTo>
                  <a:pt x="12361" y="15767"/>
                  <a:pt x="13360" y="14734"/>
                  <a:pt x="13360" y="13701"/>
                </a:cubicBezTo>
                <a:cubicBezTo>
                  <a:pt x="13360" y="12668"/>
                  <a:pt x="12361" y="11818"/>
                  <a:pt x="10779" y="11818"/>
                </a:cubicBezTo>
                <a:close/>
                <a:moveTo>
                  <a:pt x="18770" y="11818"/>
                </a:moveTo>
                <a:cubicBezTo>
                  <a:pt x="17480" y="11818"/>
                  <a:pt x="16190" y="12668"/>
                  <a:pt x="16190" y="13701"/>
                </a:cubicBezTo>
                <a:cubicBezTo>
                  <a:pt x="16190" y="14734"/>
                  <a:pt x="17355" y="15767"/>
                  <a:pt x="18770" y="15767"/>
                </a:cubicBezTo>
                <a:cubicBezTo>
                  <a:pt x="20185" y="15767"/>
                  <a:pt x="21600" y="14734"/>
                  <a:pt x="21600" y="13701"/>
                </a:cubicBezTo>
                <a:cubicBezTo>
                  <a:pt x="21600" y="12668"/>
                  <a:pt x="20310" y="11818"/>
                  <a:pt x="18770" y="11818"/>
                </a:cubicBezTo>
                <a:close/>
                <a:moveTo>
                  <a:pt x="18770" y="6015"/>
                </a:moveTo>
                <a:cubicBezTo>
                  <a:pt x="17480" y="6015"/>
                  <a:pt x="16190" y="6775"/>
                  <a:pt x="16190" y="7899"/>
                </a:cubicBezTo>
                <a:cubicBezTo>
                  <a:pt x="16190" y="9023"/>
                  <a:pt x="17355" y="9752"/>
                  <a:pt x="18770" y="9752"/>
                </a:cubicBezTo>
                <a:cubicBezTo>
                  <a:pt x="20185" y="9752"/>
                  <a:pt x="21600" y="9023"/>
                  <a:pt x="21600" y="7899"/>
                </a:cubicBezTo>
                <a:cubicBezTo>
                  <a:pt x="21600" y="6775"/>
                  <a:pt x="20310" y="6015"/>
                  <a:pt x="18770" y="6015"/>
                </a:cubicBezTo>
                <a:close/>
                <a:moveTo>
                  <a:pt x="10779" y="6015"/>
                </a:moveTo>
                <a:cubicBezTo>
                  <a:pt x="9239" y="6015"/>
                  <a:pt x="8240" y="6775"/>
                  <a:pt x="8240" y="7899"/>
                </a:cubicBezTo>
                <a:cubicBezTo>
                  <a:pt x="8240" y="9023"/>
                  <a:pt x="9239" y="9752"/>
                  <a:pt x="10779" y="9752"/>
                </a:cubicBezTo>
                <a:cubicBezTo>
                  <a:pt x="12361" y="9752"/>
                  <a:pt x="13360" y="9023"/>
                  <a:pt x="13360" y="7899"/>
                </a:cubicBezTo>
                <a:cubicBezTo>
                  <a:pt x="13360" y="6775"/>
                  <a:pt x="12361" y="6015"/>
                  <a:pt x="10779" y="6015"/>
                </a:cubicBezTo>
                <a:close/>
                <a:moveTo>
                  <a:pt x="10779" y="0"/>
                </a:moveTo>
                <a:cubicBezTo>
                  <a:pt x="9239" y="0"/>
                  <a:pt x="8240" y="1033"/>
                  <a:pt x="8240" y="2066"/>
                </a:cubicBezTo>
                <a:cubicBezTo>
                  <a:pt x="8240" y="3099"/>
                  <a:pt x="9239" y="3949"/>
                  <a:pt x="10779" y="3949"/>
                </a:cubicBezTo>
                <a:cubicBezTo>
                  <a:pt x="12361" y="3949"/>
                  <a:pt x="13360" y="3099"/>
                  <a:pt x="13360" y="2066"/>
                </a:cubicBezTo>
                <a:cubicBezTo>
                  <a:pt x="13360" y="1033"/>
                  <a:pt x="12361" y="0"/>
                  <a:pt x="1077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lIns="45720" rIns="45720" anchor="ctr"/>
          <a:lstStyle>
            <a:lvl1pPr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1pPr>
            <a:lvl2pPr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2pPr>
            <a:lvl3pPr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3pPr>
            <a:lvl4pPr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4pPr>
            <a:lvl5pPr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5pPr>
            <a:lvl6pPr marL="457200" indent="91440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6pPr>
            <a:lvl7pPr marL="914400" indent="91440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7pPr>
            <a:lvl8pPr marL="1371600" indent="91440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8pPr>
            <a:lvl9pPr marL="1828800" indent="91440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9pPr>
          </a:lstStyle>
          <a:p>
            <a:pPr defTabSz="914400"/>
            <a:endParaRPr lang="en-US" altLang="en-US">
              <a:solidFill>
                <a:srgbClr val="000000"/>
              </a:solidFill>
            </a:endParaRPr>
          </a:p>
        </p:txBody>
      </p:sp>
      <p:pic>
        <p:nvPicPr>
          <p:cNvPr id="25" name="그림 1">
            <a:extLst>
              <a:ext uri="{FF2B5EF4-FFF2-40B4-BE49-F238E27FC236}">
                <a16:creationId xmlns:a16="http://schemas.microsoft.com/office/drawing/2014/main" xmlns="" id="{BBBD7D1F-B124-4ABC-B6A8-3D5242C660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872" y="8385609"/>
            <a:ext cx="1100815" cy="1061095"/>
          </a:xfrm>
          <a:prstGeom prst="rect">
            <a:avLst/>
          </a:prstGeom>
        </p:spPr>
      </p:pic>
      <p:sp>
        <p:nvSpPr>
          <p:cNvPr id="26" name="직사각형 7">
            <a:extLst>
              <a:ext uri="{FF2B5EF4-FFF2-40B4-BE49-F238E27FC236}">
                <a16:creationId xmlns:a16="http://schemas.microsoft.com/office/drawing/2014/main" xmlns="" id="{D9CA774D-B573-4AB4-8FE6-FCC6014F4536}"/>
              </a:ext>
            </a:extLst>
          </p:cNvPr>
          <p:cNvSpPr/>
          <p:nvPr/>
        </p:nvSpPr>
        <p:spPr bwMode="auto">
          <a:xfrm>
            <a:off x="0" y="8477200"/>
            <a:ext cx="5528666" cy="12764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vert="horz" wrap="square" lIns="27093" tIns="27093" rIns="27093" bIns="27093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585788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rgbClr val="525860"/>
              </a:solidFill>
              <a:effectLst/>
              <a:latin typeface="Roboto Regular" charset="0"/>
              <a:ea typeface="Roboto Regular" charset="0"/>
              <a:cs typeface="Roboto Regular" charset="0"/>
              <a:sym typeface="Roboto Regular" charset="0"/>
            </a:endParaRPr>
          </a:p>
        </p:txBody>
      </p:sp>
      <p:sp>
        <p:nvSpPr>
          <p:cNvPr id="28" name="Line 5"/>
          <p:cNvSpPr>
            <a:spLocks noChangeShapeType="1"/>
          </p:cNvSpPr>
          <p:nvPr/>
        </p:nvSpPr>
        <p:spPr bwMode="auto">
          <a:xfrm>
            <a:off x="6034614" y="2068488"/>
            <a:ext cx="984250" cy="0"/>
          </a:xfrm>
          <a:prstGeom prst="line">
            <a:avLst/>
          </a:prstGeom>
          <a:noFill/>
          <a:ln w="10160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093" tIns="27093" rIns="27093" bIns="27093" anchor="ctr"/>
          <a:lstStyle/>
          <a:p>
            <a:pPr algn="ctr"/>
            <a:endParaRPr lang="en-US" altLang="en-US" sz="2200">
              <a:solidFill>
                <a:srgbClr val="000000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27" name="AutoShape 23">
            <a:extLst>
              <a:ext uri="{FF2B5EF4-FFF2-40B4-BE49-F238E27FC236}">
                <a16:creationId xmlns:a16="http://schemas.microsoft.com/office/drawing/2014/main" xmlns="" id="{CB3ECF8E-CDC0-4233-AEDE-DB27BC5CA387}"/>
              </a:ext>
            </a:extLst>
          </p:cNvPr>
          <p:cNvSpPr>
            <a:spLocks/>
          </p:cNvSpPr>
          <p:nvPr/>
        </p:nvSpPr>
        <p:spPr bwMode="auto">
          <a:xfrm>
            <a:off x="2407894" y="3620002"/>
            <a:ext cx="278082" cy="46471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3348" y="3604"/>
                </a:moveTo>
                <a:cubicBezTo>
                  <a:pt x="14926" y="3604"/>
                  <a:pt x="16504" y="2663"/>
                  <a:pt x="16504" y="1695"/>
                </a:cubicBezTo>
                <a:cubicBezTo>
                  <a:pt x="16504" y="753"/>
                  <a:pt x="14926" y="0"/>
                  <a:pt x="13348" y="0"/>
                </a:cubicBezTo>
                <a:cubicBezTo>
                  <a:pt x="11724" y="0"/>
                  <a:pt x="10462" y="753"/>
                  <a:pt x="10462" y="1695"/>
                </a:cubicBezTo>
                <a:cubicBezTo>
                  <a:pt x="10462" y="2663"/>
                  <a:pt x="11724" y="3604"/>
                  <a:pt x="13348" y="3604"/>
                </a:cubicBezTo>
                <a:close/>
                <a:moveTo>
                  <a:pt x="13663" y="9657"/>
                </a:moveTo>
                <a:lnTo>
                  <a:pt x="21600" y="9657"/>
                </a:lnTo>
                <a:lnTo>
                  <a:pt x="21600" y="7962"/>
                </a:lnTo>
                <a:lnTo>
                  <a:pt x="15557" y="7962"/>
                </a:lnTo>
                <a:lnTo>
                  <a:pt x="12401" y="4546"/>
                </a:lnTo>
                <a:cubicBezTo>
                  <a:pt x="11724" y="4169"/>
                  <a:pt x="10777" y="3793"/>
                  <a:pt x="9830" y="3793"/>
                </a:cubicBezTo>
                <a:cubicBezTo>
                  <a:pt x="9515" y="3793"/>
                  <a:pt x="9515" y="3793"/>
                  <a:pt x="9199" y="3793"/>
                </a:cubicBezTo>
                <a:lnTo>
                  <a:pt x="0" y="5487"/>
                </a:lnTo>
                <a:lnTo>
                  <a:pt x="0" y="10625"/>
                </a:lnTo>
                <a:lnTo>
                  <a:pt x="3157" y="10625"/>
                </a:lnTo>
                <a:lnTo>
                  <a:pt x="3157" y="7021"/>
                </a:lnTo>
                <a:lnTo>
                  <a:pt x="6674" y="6267"/>
                </a:lnTo>
                <a:lnTo>
                  <a:pt x="0" y="21600"/>
                </a:lnTo>
                <a:lnTo>
                  <a:pt x="3157" y="21600"/>
                </a:lnTo>
                <a:lnTo>
                  <a:pt x="7937" y="13450"/>
                </a:lnTo>
                <a:lnTo>
                  <a:pt x="11724" y="16677"/>
                </a:lnTo>
                <a:lnTo>
                  <a:pt x="11724" y="21600"/>
                </a:lnTo>
                <a:lnTo>
                  <a:pt x="14610" y="21600"/>
                </a:lnTo>
                <a:lnTo>
                  <a:pt x="14610" y="15171"/>
                </a:lnTo>
                <a:lnTo>
                  <a:pt x="10462" y="10813"/>
                </a:lnTo>
                <a:lnTo>
                  <a:pt x="11724" y="7962"/>
                </a:lnTo>
                <a:lnTo>
                  <a:pt x="13663" y="9657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/>
        </p:spPr>
        <p:txBody>
          <a:bodyPr lIns="45720" rIns="45720" anchor="ctr"/>
          <a:lstStyle>
            <a:defPPr>
              <a:defRPr lang="en-US"/>
            </a:defPPr>
            <a:lvl1pPr algn="l" defTabSz="585788" rtl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1pPr>
            <a:lvl2pPr indent="228600" algn="l" defTabSz="585788" rtl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2pPr>
            <a:lvl3pPr indent="457200" algn="l" defTabSz="585788" rtl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3pPr>
            <a:lvl4pPr indent="685800" algn="l" defTabSz="585788" rtl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4pPr>
            <a:lvl5pPr indent="914400" algn="l" defTabSz="585788" rtl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5pPr>
            <a:lvl6pPr marL="2286000" algn="l" defTabSz="914400" rtl="0" eaLnBrk="1" latinLnBrk="0" hangingPunct="1">
              <a:defRPr kern="1200"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6pPr>
            <a:lvl7pPr marL="2743200" algn="l" defTabSz="914400" rtl="0" eaLnBrk="1" latinLnBrk="0" hangingPunct="1">
              <a:defRPr kern="1200"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7pPr>
            <a:lvl8pPr marL="3200400" algn="l" defTabSz="914400" rtl="0" eaLnBrk="1" latinLnBrk="0" hangingPunct="1">
              <a:defRPr kern="1200"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8pPr>
            <a:lvl9pPr marL="3657600" algn="l" defTabSz="914400" rtl="0" eaLnBrk="1" latinLnBrk="0" hangingPunct="1">
              <a:defRPr kern="1200"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9pPr>
          </a:lstStyle>
          <a:p>
            <a:pPr defTabSz="914400"/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29" name="AutoShape 26">
            <a:extLst>
              <a:ext uri="{FF2B5EF4-FFF2-40B4-BE49-F238E27FC236}">
                <a16:creationId xmlns:a16="http://schemas.microsoft.com/office/drawing/2014/main" xmlns="" id="{B32A9608-DE62-4F50-92BE-CF8F60D3FD43}"/>
              </a:ext>
            </a:extLst>
          </p:cNvPr>
          <p:cNvSpPr>
            <a:spLocks/>
          </p:cNvSpPr>
          <p:nvPr/>
        </p:nvSpPr>
        <p:spPr bwMode="auto">
          <a:xfrm>
            <a:off x="2428055" y="6823109"/>
            <a:ext cx="257921" cy="35794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8138" y="10687"/>
                </a:moveTo>
                <a:lnTo>
                  <a:pt x="18138" y="2255"/>
                </a:lnTo>
                <a:lnTo>
                  <a:pt x="19869" y="2255"/>
                </a:lnTo>
                <a:lnTo>
                  <a:pt x="19869" y="0"/>
                </a:lnTo>
                <a:lnTo>
                  <a:pt x="2032" y="0"/>
                </a:lnTo>
                <a:lnTo>
                  <a:pt x="2032" y="2255"/>
                </a:lnTo>
                <a:lnTo>
                  <a:pt x="3763" y="2255"/>
                </a:lnTo>
                <a:lnTo>
                  <a:pt x="3763" y="10687"/>
                </a:lnTo>
                <a:lnTo>
                  <a:pt x="0" y="12942"/>
                </a:lnTo>
                <a:lnTo>
                  <a:pt x="0" y="15016"/>
                </a:lnTo>
                <a:lnTo>
                  <a:pt x="9558" y="15016"/>
                </a:lnTo>
                <a:lnTo>
                  <a:pt x="9558" y="21600"/>
                </a:lnTo>
                <a:lnTo>
                  <a:pt x="12343" y="21600"/>
                </a:lnTo>
                <a:lnTo>
                  <a:pt x="12343" y="15016"/>
                </a:lnTo>
                <a:lnTo>
                  <a:pt x="21600" y="15016"/>
                </a:lnTo>
                <a:lnTo>
                  <a:pt x="21600" y="12942"/>
                </a:lnTo>
                <a:lnTo>
                  <a:pt x="18138" y="10687"/>
                </a:lnTo>
              </a:path>
            </a:pathLst>
          </a:custGeom>
          <a:solidFill>
            <a:schemeClr val="accent5"/>
          </a:solidFill>
          <a:ln>
            <a:noFill/>
          </a:ln>
          <a:effectLst/>
        </p:spPr>
        <p:txBody>
          <a:bodyPr lIns="45720" rIns="45720" anchor="ctr"/>
          <a:lstStyle>
            <a:defPPr>
              <a:defRPr lang="en-US"/>
            </a:defPPr>
            <a:lvl1pPr algn="l" defTabSz="585788" rtl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1pPr>
            <a:lvl2pPr indent="228600" algn="l" defTabSz="585788" rtl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2pPr>
            <a:lvl3pPr indent="457200" algn="l" defTabSz="585788" rtl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3pPr>
            <a:lvl4pPr indent="685800" algn="l" defTabSz="585788" rtl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4pPr>
            <a:lvl5pPr indent="914400" algn="l" defTabSz="585788" rtl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5pPr>
            <a:lvl6pPr marL="2286000" algn="l" defTabSz="914400" rtl="0" eaLnBrk="1" latinLnBrk="0" hangingPunct="1">
              <a:defRPr kern="1200"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6pPr>
            <a:lvl7pPr marL="2743200" algn="l" defTabSz="914400" rtl="0" eaLnBrk="1" latinLnBrk="0" hangingPunct="1">
              <a:defRPr kern="1200"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7pPr>
            <a:lvl8pPr marL="3200400" algn="l" defTabSz="914400" rtl="0" eaLnBrk="1" latinLnBrk="0" hangingPunct="1">
              <a:defRPr kern="1200"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8pPr>
            <a:lvl9pPr marL="3657600" algn="l" defTabSz="914400" rtl="0" eaLnBrk="1" latinLnBrk="0" hangingPunct="1">
              <a:defRPr kern="1200"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9pPr>
          </a:lstStyle>
          <a:p>
            <a:pPr defTabSz="914400"/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말풍선: 타원형 2">
            <a:extLst>
              <a:ext uri="{FF2B5EF4-FFF2-40B4-BE49-F238E27FC236}">
                <a16:creationId xmlns:a16="http://schemas.microsoft.com/office/drawing/2014/main" xmlns="" id="{852BEAC0-DD48-4DA9-88E7-5B32E830C4DA}"/>
              </a:ext>
            </a:extLst>
          </p:cNvPr>
          <p:cNvSpPr/>
          <p:nvPr/>
        </p:nvSpPr>
        <p:spPr bwMode="auto">
          <a:xfrm>
            <a:off x="8008508" y="6823109"/>
            <a:ext cx="351099" cy="357947"/>
          </a:xfrm>
          <a:prstGeom prst="wedgeEllipseCallout">
            <a:avLst/>
          </a:prstGeom>
          <a:solidFill>
            <a:schemeClr val="accent5"/>
          </a:solidFill>
          <a:ln w="12700" cap="flat" cmpd="sng" algn="ctr">
            <a:solidFill>
              <a:srgbClr val="000000"/>
            </a:solidFill>
            <a:prstDash val="solid"/>
            <a:miter lim="400000"/>
            <a:headEnd type="none" w="med" len="med"/>
            <a:tailEnd type="none" w="med" len="med"/>
          </a:ln>
          <a:effectLst>
            <a:outerShdw blurRad="12700" dist="127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27093" tIns="27093" rIns="27093" bIns="27093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585788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rgbClr val="525860"/>
              </a:solidFill>
              <a:effectLst/>
              <a:latin typeface="Roboto Regular" charset="0"/>
              <a:ea typeface="Roboto Regular" charset="0"/>
              <a:cs typeface="Roboto Regular" charset="0"/>
              <a:sym typeface="Roboto 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1943108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개체 틀 7" descr="사람, 벽, 실내, 미소이(가) 표시된 사진&#10;&#10;매우 높은 신뢰도로 생성된 설명">
            <a:extLst>
              <a:ext uri="{FF2B5EF4-FFF2-40B4-BE49-F238E27FC236}">
                <a16:creationId xmlns:a16="http://schemas.microsoft.com/office/drawing/2014/main" xmlns="" id="{3D6AA346-386A-4FF2-A047-EC920FA93F61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t="9979" b="9979"/>
          <a:stretch>
            <a:fillRect/>
          </a:stretch>
        </p:blipFill>
        <p:spPr>
          <a:xfrm>
            <a:off x="1155700" y="3427413"/>
            <a:ext cx="3025775" cy="3027362"/>
          </a:xfrm>
          <a:ln w="38100">
            <a:noFill/>
          </a:ln>
        </p:spPr>
      </p:pic>
      <p:pic>
        <p:nvPicPr>
          <p:cNvPr id="6" name="Picture Placeholder 5"/>
          <p:cNvPicPr>
            <a:picLocks noGrp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2240" y="3427413"/>
            <a:ext cx="3024000" cy="3027362"/>
          </a:xfrm>
          <a:ln w="38100">
            <a:noFill/>
          </a:ln>
        </p:spPr>
      </p:pic>
      <p:pic>
        <p:nvPicPr>
          <p:cNvPr id="5" name="Picture Placeholder 4"/>
          <p:cNvPicPr>
            <a:picLocks noGrp="1"/>
          </p:cNvPicPr>
          <p:nvPr>
            <p:ph type="pic" sz="quarter"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1008" y="3427413"/>
            <a:ext cx="3024000" cy="3027362"/>
          </a:xfrm>
          <a:ln w="38100">
            <a:noFill/>
          </a:ln>
        </p:spPr>
      </p:pic>
      <p:sp>
        <p:nvSpPr>
          <p:cNvPr id="8194" name="Rectangle 2"/>
          <p:cNvSpPr>
            <a:spLocks/>
          </p:cNvSpPr>
          <p:nvPr/>
        </p:nvSpPr>
        <p:spPr bwMode="auto">
          <a:xfrm>
            <a:off x="12290229" y="8750300"/>
            <a:ext cx="182955" cy="3317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27093" tIns="27093" rIns="27093" bIns="27093">
            <a:spAutoFit/>
          </a:bodyPr>
          <a:lstStyle/>
          <a:p>
            <a:pPr algn="ctr"/>
            <a:r>
              <a:rPr lang="en-US" altLang="en-US" dirty="0">
                <a:solidFill>
                  <a:srgbClr val="FFFFFF"/>
                </a:solidFill>
              </a:rPr>
              <a:t>2</a:t>
            </a:r>
          </a:p>
        </p:txBody>
      </p:sp>
      <p:sp>
        <p:nvSpPr>
          <p:cNvPr id="8199" name="Rectangle 7"/>
          <p:cNvSpPr>
            <a:spLocks/>
          </p:cNvSpPr>
          <p:nvPr/>
        </p:nvSpPr>
        <p:spPr bwMode="auto">
          <a:xfrm>
            <a:off x="1071563" y="7181164"/>
            <a:ext cx="3254375" cy="856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093" tIns="27093" rIns="27093" bIns="27093"/>
          <a:lstStyle/>
          <a:p>
            <a:pPr algn="ctr"/>
            <a:r>
              <a:rPr lang="en-US" altLang="ko-KR" dirty="0"/>
              <a:t> - </a:t>
            </a:r>
            <a:r>
              <a:rPr lang="en-US" altLang="ko-KR" dirty="0" smtClean="0"/>
              <a:t>Raspberry Pi</a:t>
            </a:r>
            <a:r>
              <a:rPr lang="ko-KR" altLang="en-US" dirty="0" smtClean="0"/>
              <a:t> </a:t>
            </a:r>
            <a:r>
              <a:rPr lang="ko-KR" altLang="en-US" dirty="0" smtClean="0"/>
              <a:t>개발 </a:t>
            </a:r>
            <a:r>
              <a:rPr lang="ko-KR" altLang="en-US" dirty="0"/>
              <a:t>진행</a:t>
            </a:r>
            <a:endParaRPr lang="en-US" altLang="ko-KR" dirty="0"/>
          </a:p>
          <a:p>
            <a:pPr algn="ctr"/>
            <a:r>
              <a:rPr lang="en-US" altLang="ko-KR" dirty="0"/>
              <a:t> - </a:t>
            </a:r>
            <a:r>
              <a:rPr lang="ko-KR" altLang="en-US" dirty="0"/>
              <a:t>서버 구축 진행</a:t>
            </a:r>
            <a:endParaRPr lang="en-US" altLang="ko-KR" dirty="0"/>
          </a:p>
        </p:txBody>
      </p:sp>
      <p:sp>
        <p:nvSpPr>
          <p:cNvPr id="8200" name="Rectangle 8"/>
          <p:cNvSpPr>
            <a:spLocks/>
          </p:cNvSpPr>
          <p:nvPr/>
        </p:nvSpPr>
        <p:spPr bwMode="auto">
          <a:xfrm>
            <a:off x="1131160" y="6696698"/>
            <a:ext cx="3135181" cy="5635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093" tIns="27093" rIns="27093" bIns="27093"/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  <a:latin typeface="Helvetica Neue Medium" charset="0"/>
                <a:ea typeface="Helvetica Neue Medium" charset="0"/>
                <a:cs typeface="Helvetica Neue Medium" charset="0"/>
                <a:sym typeface="Helvetica Neue Medium" charset="0"/>
              </a:rPr>
              <a:t>팀장</a:t>
            </a:r>
            <a:r>
              <a:rPr lang="ko-KR" altLang="en-US" sz="2400" dirty="0">
                <a:solidFill>
                  <a:schemeClr val="accent1"/>
                </a:solidFill>
                <a:latin typeface="Helvetica Neue Medium" charset="0"/>
                <a:ea typeface="Helvetica Neue Medium" charset="0"/>
                <a:cs typeface="Helvetica Neue Medium" charset="0"/>
                <a:sym typeface="Helvetica Neue Medium" charset="0"/>
              </a:rPr>
              <a:t> 김우재</a:t>
            </a:r>
            <a:endParaRPr lang="en-US" altLang="en-US" sz="2400" dirty="0">
              <a:solidFill>
                <a:schemeClr val="accent1"/>
              </a:solidFill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  <p:sp>
        <p:nvSpPr>
          <p:cNvPr id="8203" name="Rectangle 11"/>
          <p:cNvSpPr>
            <a:spLocks/>
          </p:cNvSpPr>
          <p:nvPr/>
        </p:nvSpPr>
        <p:spPr bwMode="auto">
          <a:xfrm>
            <a:off x="4933950" y="7181164"/>
            <a:ext cx="3255963" cy="12044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093" tIns="27093" rIns="27093" bIns="27093"/>
          <a:lstStyle/>
          <a:p>
            <a:pPr algn="ctr"/>
            <a:r>
              <a:rPr lang="en-US" altLang="ko-KR" dirty="0"/>
              <a:t> - NFC </a:t>
            </a:r>
            <a:r>
              <a:rPr lang="ko-KR" altLang="en-US" dirty="0"/>
              <a:t>등 각종 통신 개발 진행</a:t>
            </a:r>
            <a:endParaRPr lang="en-US" altLang="ko-KR" dirty="0"/>
          </a:p>
          <a:p>
            <a:pPr algn="ctr"/>
            <a:r>
              <a:rPr lang="en-US" altLang="ko-KR" dirty="0"/>
              <a:t> - </a:t>
            </a:r>
            <a:r>
              <a:rPr lang="ko-KR" altLang="en-US" dirty="0"/>
              <a:t>디스플레이 출력 진행</a:t>
            </a:r>
            <a:endParaRPr lang="en-US" altLang="ko-KR" dirty="0"/>
          </a:p>
          <a:p>
            <a:pPr algn="ctr"/>
            <a:r>
              <a:rPr lang="en-US" altLang="ko-KR" dirty="0"/>
              <a:t>- 3D </a:t>
            </a:r>
            <a:r>
              <a:rPr lang="ko-KR" altLang="en-US" dirty="0"/>
              <a:t>프린트 외형 제작</a:t>
            </a:r>
            <a:endParaRPr lang="en-US" altLang="ko-KR" dirty="0"/>
          </a:p>
        </p:txBody>
      </p:sp>
      <p:sp>
        <p:nvSpPr>
          <p:cNvPr id="8204" name="Rectangle 12"/>
          <p:cNvSpPr>
            <a:spLocks/>
          </p:cNvSpPr>
          <p:nvPr/>
        </p:nvSpPr>
        <p:spPr bwMode="auto">
          <a:xfrm>
            <a:off x="4993576" y="6696698"/>
            <a:ext cx="3136710" cy="5635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093" tIns="27093" rIns="27093" bIns="27093"/>
          <a:lstStyle/>
          <a:p>
            <a:pPr algn="ctr"/>
            <a:r>
              <a:rPr lang="ko-KR" altLang="en-US" sz="2400" dirty="0">
                <a:solidFill>
                  <a:schemeClr val="accent1"/>
                </a:solidFill>
                <a:latin typeface="Helvetica Neue Medium" charset="0"/>
                <a:ea typeface="Helvetica Neue Medium" charset="0"/>
                <a:cs typeface="Helvetica Neue Medium" charset="0"/>
                <a:sym typeface="Helvetica Neue Medium" charset="0"/>
              </a:rPr>
              <a:t>이준범</a:t>
            </a:r>
            <a:endParaRPr lang="en-US" altLang="en-US" sz="2400" dirty="0">
              <a:solidFill>
                <a:schemeClr val="accent1"/>
              </a:solidFill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  <p:sp>
        <p:nvSpPr>
          <p:cNvPr id="8207" name="Rectangle 15"/>
          <p:cNvSpPr>
            <a:spLocks/>
          </p:cNvSpPr>
          <p:nvPr/>
        </p:nvSpPr>
        <p:spPr bwMode="auto">
          <a:xfrm>
            <a:off x="8797925" y="7181164"/>
            <a:ext cx="3255963" cy="856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093" tIns="27093" rIns="27093" bIns="27093"/>
          <a:lstStyle/>
          <a:p>
            <a:pPr algn="ctr"/>
            <a:r>
              <a:rPr lang="en-US" altLang="en-US" dirty="0"/>
              <a:t> - Android Studio </a:t>
            </a:r>
            <a:r>
              <a:rPr lang="ko-KR" altLang="en-US" dirty="0"/>
              <a:t>앱 개발 진행</a:t>
            </a:r>
            <a:endParaRPr lang="en-US" altLang="ko-KR" dirty="0"/>
          </a:p>
          <a:p>
            <a:pPr algn="ctr"/>
            <a:r>
              <a:rPr lang="en-US" altLang="ko-KR" dirty="0"/>
              <a:t>-</a:t>
            </a:r>
            <a:r>
              <a:rPr lang="ko-KR" altLang="en-US" dirty="0"/>
              <a:t> 시연계획 구상 및 준비</a:t>
            </a:r>
            <a:endParaRPr lang="en-US" altLang="ko-KR" dirty="0"/>
          </a:p>
        </p:txBody>
      </p:sp>
      <p:sp>
        <p:nvSpPr>
          <p:cNvPr id="8208" name="Rectangle 16"/>
          <p:cNvSpPr>
            <a:spLocks/>
          </p:cNvSpPr>
          <p:nvPr/>
        </p:nvSpPr>
        <p:spPr bwMode="auto">
          <a:xfrm>
            <a:off x="8857551" y="6696698"/>
            <a:ext cx="3136710" cy="5635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093" tIns="27093" rIns="27093" bIns="27093"/>
          <a:lstStyle/>
          <a:p>
            <a:pPr algn="ctr"/>
            <a:r>
              <a:rPr lang="ko-KR" altLang="en-US" sz="2400" dirty="0">
                <a:solidFill>
                  <a:schemeClr val="accent1"/>
                </a:solidFill>
                <a:latin typeface="Helvetica Neue Medium" charset="0"/>
                <a:ea typeface="Helvetica Neue Medium" charset="0"/>
                <a:cs typeface="Helvetica Neue Medium" charset="0"/>
                <a:sym typeface="Helvetica Neue Medium" charset="0"/>
              </a:rPr>
              <a:t>유보람</a:t>
            </a:r>
            <a:endParaRPr lang="en-US" altLang="en-US" sz="2400" dirty="0">
              <a:solidFill>
                <a:schemeClr val="accent1"/>
              </a:solidFill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  <p:sp>
        <p:nvSpPr>
          <p:cNvPr id="22" name="Rectangle 1"/>
          <p:cNvSpPr>
            <a:spLocks noGrp="1" noChangeArrowheads="1"/>
          </p:cNvSpPr>
          <p:nvPr>
            <p:ph type="title"/>
          </p:nvPr>
        </p:nvSpPr>
        <p:spPr>
          <a:xfrm>
            <a:off x="0" y="554038"/>
            <a:ext cx="13003213" cy="1160462"/>
          </a:xfrm>
        </p:spPr>
        <p:txBody>
          <a:bodyPr/>
          <a:lstStyle/>
          <a:p>
            <a:pPr algn="ctr"/>
            <a:r>
              <a:rPr lang="ko-KR" altLang="en-US" sz="6000" dirty="0">
                <a:solidFill>
                  <a:srgbClr val="282828"/>
                </a:solidFill>
                <a:latin typeface="Roboto Bold" charset="0"/>
                <a:ea typeface="Roboto Bold" charset="0"/>
                <a:cs typeface="Roboto Bold" charset="0"/>
                <a:sym typeface="Roboto Bold" charset="0"/>
              </a:rPr>
              <a:t>팀 소개</a:t>
            </a:r>
            <a:endParaRPr lang="en-US" altLang="en-US" sz="6000" dirty="0">
              <a:solidFill>
                <a:srgbClr val="282828"/>
              </a:solidFill>
              <a:latin typeface="Roboto Bold" charset="0"/>
              <a:ea typeface="Roboto Bold" charset="0"/>
              <a:cs typeface="Roboto Bold" charset="0"/>
              <a:sym typeface="Roboto Bold" charset="0"/>
            </a:endParaRPr>
          </a:p>
        </p:txBody>
      </p:sp>
      <p:pic>
        <p:nvPicPr>
          <p:cNvPr id="16" name="그림 1">
            <a:extLst>
              <a:ext uri="{FF2B5EF4-FFF2-40B4-BE49-F238E27FC236}">
                <a16:creationId xmlns:a16="http://schemas.microsoft.com/office/drawing/2014/main" xmlns="" id="{BBBD7D1F-B124-4ABC-B6A8-3D5242C660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50872" y="8385609"/>
            <a:ext cx="1100815" cy="1061095"/>
          </a:xfrm>
          <a:prstGeom prst="rect">
            <a:avLst/>
          </a:prstGeom>
        </p:spPr>
      </p:pic>
      <p:sp>
        <p:nvSpPr>
          <p:cNvPr id="23" name="Rectangle 3"/>
          <p:cNvSpPr>
            <a:spLocks/>
          </p:cNvSpPr>
          <p:nvPr/>
        </p:nvSpPr>
        <p:spPr bwMode="auto">
          <a:xfrm>
            <a:off x="3175" y="1752600"/>
            <a:ext cx="12996863" cy="722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093" tIns="27093" rIns="27093" bIns="27093"/>
          <a:lstStyle/>
          <a:p>
            <a:pPr algn="ctr"/>
            <a:r>
              <a:rPr lang="ko-KR" altLang="en-US" sz="2400" dirty="0">
                <a:latin typeface="Helvetica Neue Medium" charset="0"/>
                <a:ea typeface="Helvetica Neue Medium" charset="0"/>
                <a:cs typeface="Helvetica Neue Medium" charset="0"/>
                <a:sym typeface="Helvetica Neue Medium" charset="0"/>
              </a:rPr>
              <a:t>자유시간</a:t>
            </a:r>
            <a:endParaRPr lang="en-US" altLang="en-US" sz="2400" dirty="0"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  <p:sp>
        <p:nvSpPr>
          <p:cNvPr id="24" name="Line 4"/>
          <p:cNvSpPr>
            <a:spLocks noChangeShapeType="1"/>
          </p:cNvSpPr>
          <p:nvPr/>
        </p:nvSpPr>
        <p:spPr bwMode="auto">
          <a:xfrm>
            <a:off x="6022206" y="2356520"/>
            <a:ext cx="984250" cy="0"/>
          </a:xfrm>
          <a:prstGeom prst="line">
            <a:avLst/>
          </a:prstGeom>
          <a:noFill/>
          <a:ln w="10160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093" tIns="27093" rIns="27093" bIns="27093" anchor="ctr"/>
          <a:lstStyle/>
          <a:p>
            <a:pPr algn="ctr"/>
            <a:endParaRPr lang="en-US" altLang="en-US" sz="2200">
              <a:solidFill>
                <a:srgbClr val="000000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17" name="직사각형 7">
            <a:extLst>
              <a:ext uri="{FF2B5EF4-FFF2-40B4-BE49-F238E27FC236}">
                <a16:creationId xmlns:a16="http://schemas.microsoft.com/office/drawing/2014/main" xmlns="" id="{D9CA774D-B573-4AB4-8FE6-FCC6014F4536}"/>
              </a:ext>
            </a:extLst>
          </p:cNvPr>
          <p:cNvSpPr/>
          <p:nvPr/>
        </p:nvSpPr>
        <p:spPr bwMode="auto">
          <a:xfrm>
            <a:off x="0" y="8477200"/>
            <a:ext cx="5528666" cy="12764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vert="horz" wrap="square" lIns="27093" tIns="27093" rIns="27093" bIns="27093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585788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rgbClr val="525860"/>
              </a:solidFill>
              <a:effectLst/>
              <a:latin typeface="Roboto Regular" charset="0"/>
              <a:ea typeface="Roboto Regular" charset="0"/>
              <a:cs typeface="Roboto Regular" charset="0"/>
              <a:sym typeface="Roboto 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6407991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1"/>
          <p:cNvSpPr>
            <a:spLocks noGrp="1" noChangeArrowheads="1"/>
          </p:cNvSpPr>
          <p:nvPr>
            <p:ph type="title"/>
          </p:nvPr>
        </p:nvSpPr>
        <p:spPr>
          <a:xfrm>
            <a:off x="0" y="554038"/>
            <a:ext cx="13003213" cy="1160462"/>
          </a:xfrm>
        </p:spPr>
        <p:txBody>
          <a:bodyPr/>
          <a:lstStyle/>
          <a:p>
            <a:pPr algn="ctr"/>
            <a:r>
              <a:rPr lang="ko-KR" altLang="en-US" sz="6000" dirty="0">
                <a:solidFill>
                  <a:srgbClr val="282828"/>
                </a:solidFill>
                <a:latin typeface="Roboto Bold" charset="0"/>
                <a:ea typeface="Roboto Bold" charset="0"/>
                <a:cs typeface="Roboto Bold" charset="0"/>
                <a:sym typeface="Roboto Bold" charset="0"/>
              </a:rPr>
              <a:t>개 요</a:t>
            </a:r>
            <a:endParaRPr lang="en-US" altLang="en-US" sz="6000" dirty="0">
              <a:solidFill>
                <a:srgbClr val="282828"/>
              </a:solidFill>
              <a:latin typeface="Roboto Bold" charset="0"/>
              <a:ea typeface="Roboto Bold" charset="0"/>
              <a:cs typeface="Roboto Bold" charset="0"/>
              <a:sym typeface="Roboto Bold" charset="0"/>
            </a:endParaRPr>
          </a:p>
        </p:txBody>
      </p:sp>
      <p:sp>
        <p:nvSpPr>
          <p:cNvPr id="5123" name="Rectangle 3"/>
          <p:cNvSpPr>
            <a:spLocks/>
          </p:cNvSpPr>
          <p:nvPr/>
        </p:nvSpPr>
        <p:spPr bwMode="auto">
          <a:xfrm>
            <a:off x="12290229" y="8750300"/>
            <a:ext cx="182955" cy="3317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27093" tIns="27093" rIns="27093" bIns="27093">
            <a:spAutoFit/>
          </a:bodyPr>
          <a:lstStyle/>
          <a:p>
            <a:pPr algn="ctr"/>
            <a:r>
              <a:rPr lang="en-US" altLang="en-US" dirty="0">
                <a:solidFill>
                  <a:srgbClr val="FFFFFF"/>
                </a:solidFill>
              </a:rPr>
              <a:t>3</a:t>
            </a:r>
          </a:p>
        </p:txBody>
      </p:sp>
      <p:sp>
        <p:nvSpPr>
          <p:cNvPr id="5125" name="Line 5"/>
          <p:cNvSpPr>
            <a:spLocks noChangeShapeType="1"/>
          </p:cNvSpPr>
          <p:nvPr/>
        </p:nvSpPr>
        <p:spPr bwMode="auto">
          <a:xfrm>
            <a:off x="6034614" y="2068488"/>
            <a:ext cx="984250" cy="0"/>
          </a:xfrm>
          <a:prstGeom prst="line">
            <a:avLst/>
          </a:prstGeom>
          <a:noFill/>
          <a:ln w="10160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093" tIns="27093" rIns="27093" bIns="27093" anchor="ctr"/>
          <a:lstStyle/>
          <a:p>
            <a:pPr algn="ctr"/>
            <a:endParaRPr lang="en-US" altLang="en-US" sz="2200">
              <a:solidFill>
                <a:srgbClr val="000000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BBBD7D1F-B124-4ABC-B6A8-3D5242C660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872" y="8385609"/>
            <a:ext cx="1100815" cy="1061095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7227605" y="2839116"/>
            <a:ext cx="4818062" cy="4818062"/>
            <a:chOff x="771612" y="4812801"/>
            <a:chExt cx="4818062" cy="4818062"/>
          </a:xfrm>
        </p:grpSpPr>
        <p:sp>
          <p:nvSpPr>
            <p:cNvPr id="17" name="Oval 13">
              <a:extLst>
                <a:ext uri="{FF2B5EF4-FFF2-40B4-BE49-F238E27FC236}">
                  <a16:creationId xmlns:a16="http://schemas.microsoft.com/office/drawing/2014/main" xmlns="" id="{1D46BD2F-A9B7-448E-BE5D-0F58F7D56B4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2710" y="5198348"/>
              <a:ext cx="4155865" cy="4155865"/>
            </a:xfrm>
            <a:prstGeom prst="ellipse">
              <a:avLst/>
            </a:prstGeom>
            <a:noFill/>
            <a:ln w="38100" cap="flat" cmpd="sng">
              <a:solidFill>
                <a:schemeClr val="accent1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27093" tIns="27093" rIns="27093" bIns="27093" anchor="ctr"/>
            <a:lstStyle>
              <a:defPPr>
                <a:defRPr lang="en-US"/>
              </a:defPPr>
              <a:lvl1pPr algn="l" defTabSz="585788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1pPr>
              <a:lvl2pPr indent="228600" algn="l" defTabSz="585788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2pPr>
              <a:lvl3pPr indent="457200" algn="l" defTabSz="585788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3pPr>
              <a:lvl4pPr indent="685800" algn="l" defTabSz="585788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4pPr>
              <a:lvl5pPr indent="914400" algn="l" defTabSz="585788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9pPr>
            </a:lstStyle>
            <a:p>
              <a:pPr algn="ctr"/>
              <a:endParaRPr lang="en-US" altLang="en-US" sz="2200">
                <a:solidFill>
                  <a:srgbClr val="FFFFFF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18" name="Oval 6">
              <a:extLst>
                <a:ext uri="{FF2B5EF4-FFF2-40B4-BE49-F238E27FC236}">
                  <a16:creationId xmlns:a16="http://schemas.microsoft.com/office/drawing/2014/main" xmlns="" id="{528C3377-8660-4CE5-B513-60E34AE9A964}"/>
                </a:ext>
              </a:extLst>
            </p:cNvPr>
            <p:cNvSpPr>
              <a:spLocks/>
            </p:cNvSpPr>
            <p:nvPr/>
          </p:nvSpPr>
          <p:spPr bwMode="auto">
            <a:xfrm>
              <a:off x="1664873" y="5718761"/>
              <a:ext cx="3031539" cy="3031539"/>
            </a:xfrm>
            <a:prstGeom prst="ellipse">
              <a:avLst/>
            </a:prstGeom>
            <a:blipFill dpi="0"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3175" cap="flat" cmpd="sng">
              <a:noFill/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lIns="27093" tIns="27093" rIns="27093" bIns="27093" anchor="ctr"/>
            <a:lstStyle>
              <a:defPPr>
                <a:defRPr lang="en-US"/>
              </a:defPPr>
              <a:lvl1pPr algn="l" defTabSz="585788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1pPr>
              <a:lvl2pPr indent="228600" algn="l" defTabSz="585788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2pPr>
              <a:lvl3pPr indent="457200" algn="l" defTabSz="585788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3pPr>
              <a:lvl4pPr indent="685800" algn="l" defTabSz="585788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4pPr>
              <a:lvl5pPr indent="914400" algn="l" defTabSz="585788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9pPr>
            </a:lstStyle>
            <a:p>
              <a:pPr algn="ctr"/>
              <a:endParaRPr lang="en-US" altLang="en-US" sz="2200">
                <a:solidFill>
                  <a:srgbClr val="FFFFFF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21" name="Oval 14">
              <a:extLst>
                <a:ext uri="{FF2B5EF4-FFF2-40B4-BE49-F238E27FC236}">
                  <a16:creationId xmlns:a16="http://schemas.microsoft.com/office/drawing/2014/main" xmlns="" id="{470FF081-D01A-4103-94E4-C97D232839D1}"/>
                </a:ext>
              </a:extLst>
            </p:cNvPr>
            <p:cNvSpPr>
              <a:spLocks/>
            </p:cNvSpPr>
            <p:nvPr/>
          </p:nvSpPr>
          <p:spPr bwMode="auto">
            <a:xfrm>
              <a:off x="2803485" y="4812801"/>
              <a:ext cx="754317" cy="754317"/>
            </a:xfrm>
            <a:prstGeom prst="ellipse">
              <a:avLst/>
            </a:prstGeom>
            <a:solidFill>
              <a:srgbClr val="FFFFFF"/>
            </a:solidFill>
            <a:ln w="38100" cap="flat" cmpd="sng">
              <a:solidFill>
                <a:schemeClr val="accent1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27093" tIns="27093" rIns="27093" bIns="27093" anchor="ctr"/>
            <a:lstStyle>
              <a:defPPr>
                <a:defRPr lang="en-US"/>
              </a:defPPr>
              <a:lvl1pPr algn="l" defTabSz="585788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1pPr>
              <a:lvl2pPr indent="228600" algn="l" defTabSz="585788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2pPr>
              <a:lvl3pPr indent="457200" algn="l" defTabSz="585788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3pPr>
              <a:lvl4pPr indent="685800" algn="l" defTabSz="585788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4pPr>
              <a:lvl5pPr indent="914400" algn="l" defTabSz="585788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9pPr>
            </a:lstStyle>
            <a:p>
              <a:pPr algn="ctr"/>
              <a:endParaRPr lang="en-US" altLang="en-US" sz="2200">
                <a:solidFill>
                  <a:srgbClr val="FFFFFF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22" name="Oval 15">
              <a:extLst>
                <a:ext uri="{FF2B5EF4-FFF2-40B4-BE49-F238E27FC236}">
                  <a16:creationId xmlns:a16="http://schemas.microsoft.com/office/drawing/2014/main" xmlns="" id="{8DC7D1F7-9E94-44A3-8D0E-305F0D883F59}"/>
                </a:ext>
              </a:extLst>
            </p:cNvPr>
            <p:cNvSpPr>
              <a:spLocks/>
            </p:cNvSpPr>
            <p:nvPr/>
          </p:nvSpPr>
          <p:spPr bwMode="auto">
            <a:xfrm>
              <a:off x="2803485" y="8876546"/>
              <a:ext cx="754317" cy="754317"/>
            </a:xfrm>
            <a:prstGeom prst="ellipse">
              <a:avLst/>
            </a:prstGeom>
            <a:solidFill>
              <a:srgbClr val="FFFFFF"/>
            </a:solidFill>
            <a:ln w="38100" cap="flat" cmpd="sng">
              <a:solidFill>
                <a:schemeClr val="accent1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27093" tIns="27093" rIns="27093" bIns="27093" anchor="ctr"/>
            <a:lstStyle>
              <a:defPPr>
                <a:defRPr lang="en-US"/>
              </a:defPPr>
              <a:lvl1pPr algn="l" defTabSz="585788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1pPr>
              <a:lvl2pPr indent="228600" algn="l" defTabSz="585788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2pPr>
              <a:lvl3pPr indent="457200" algn="l" defTabSz="585788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3pPr>
              <a:lvl4pPr indent="685800" algn="l" defTabSz="585788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4pPr>
              <a:lvl5pPr indent="914400" algn="l" defTabSz="585788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9pPr>
            </a:lstStyle>
            <a:p>
              <a:pPr algn="ctr"/>
              <a:endParaRPr lang="en-US" altLang="en-US" sz="2200">
                <a:solidFill>
                  <a:srgbClr val="FFFFFF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23" name="Oval 16">
              <a:extLst>
                <a:ext uri="{FF2B5EF4-FFF2-40B4-BE49-F238E27FC236}">
                  <a16:creationId xmlns:a16="http://schemas.microsoft.com/office/drawing/2014/main" xmlns="" id="{47625472-A762-4A6D-ACAD-8BD66329254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4835357" y="6844674"/>
              <a:ext cx="754317" cy="754317"/>
            </a:xfrm>
            <a:prstGeom prst="ellipse">
              <a:avLst/>
            </a:prstGeom>
            <a:solidFill>
              <a:srgbClr val="FFFFFF"/>
            </a:solidFill>
            <a:ln w="38100" cap="flat" cmpd="sng">
              <a:solidFill>
                <a:schemeClr val="accent1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27093" tIns="27093" rIns="27093" bIns="27093" anchor="ctr"/>
            <a:lstStyle>
              <a:defPPr>
                <a:defRPr lang="en-US"/>
              </a:defPPr>
              <a:lvl1pPr algn="l" defTabSz="585788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1pPr>
              <a:lvl2pPr indent="228600" algn="l" defTabSz="585788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2pPr>
              <a:lvl3pPr indent="457200" algn="l" defTabSz="585788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3pPr>
              <a:lvl4pPr indent="685800" algn="l" defTabSz="585788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4pPr>
              <a:lvl5pPr indent="914400" algn="l" defTabSz="585788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9pPr>
            </a:lstStyle>
            <a:p>
              <a:pPr algn="ctr"/>
              <a:endParaRPr lang="en-US" altLang="en-US" sz="2200">
                <a:solidFill>
                  <a:srgbClr val="FFFFFF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24" name="Oval 17">
              <a:extLst>
                <a:ext uri="{FF2B5EF4-FFF2-40B4-BE49-F238E27FC236}">
                  <a16:creationId xmlns:a16="http://schemas.microsoft.com/office/drawing/2014/main" xmlns="" id="{3C219B07-C538-4EEA-99CB-CDD6848982B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771611" y="6844674"/>
              <a:ext cx="754318" cy="754316"/>
            </a:xfrm>
            <a:prstGeom prst="ellipse">
              <a:avLst/>
            </a:prstGeom>
            <a:solidFill>
              <a:srgbClr val="FFFFFF"/>
            </a:solidFill>
            <a:ln w="38100" cap="flat" cmpd="sng">
              <a:solidFill>
                <a:schemeClr val="accent1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27093" tIns="27093" rIns="27093" bIns="27093" anchor="ctr"/>
            <a:lstStyle>
              <a:defPPr>
                <a:defRPr lang="en-US"/>
              </a:defPPr>
              <a:lvl1pPr algn="l" defTabSz="585788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1pPr>
              <a:lvl2pPr indent="228600" algn="l" defTabSz="585788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2pPr>
              <a:lvl3pPr indent="457200" algn="l" defTabSz="585788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3pPr>
              <a:lvl4pPr indent="685800" algn="l" defTabSz="585788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4pPr>
              <a:lvl5pPr indent="914400" algn="l" defTabSz="585788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9pPr>
            </a:lstStyle>
            <a:p>
              <a:pPr algn="ctr"/>
              <a:endParaRPr lang="en-US" altLang="en-US" sz="2200">
                <a:solidFill>
                  <a:srgbClr val="FFFFFF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25" name="Oval 18">
              <a:extLst>
                <a:ext uri="{FF2B5EF4-FFF2-40B4-BE49-F238E27FC236}">
                  <a16:creationId xmlns:a16="http://schemas.microsoft.com/office/drawing/2014/main" xmlns="" id="{A1B741CA-5687-4809-994A-03C14F8B352D}"/>
                </a:ext>
              </a:extLst>
            </p:cNvPr>
            <p:cNvSpPr>
              <a:spLocks/>
            </p:cNvSpPr>
            <p:nvPr/>
          </p:nvSpPr>
          <p:spPr bwMode="auto">
            <a:xfrm rot="2700000">
              <a:off x="4240236" y="5407923"/>
              <a:ext cx="754317" cy="754317"/>
            </a:xfrm>
            <a:prstGeom prst="ellipse">
              <a:avLst/>
            </a:prstGeom>
            <a:solidFill>
              <a:srgbClr val="FFFFFF"/>
            </a:solidFill>
            <a:ln w="38100" cap="flat" cmpd="sng">
              <a:solidFill>
                <a:schemeClr val="accent1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27093" tIns="27093" rIns="27093" bIns="27093" anchor="ctr"/>
            <a:lstStyle>
              <a:defPPr>
                <a:defRPr lang="en-US"/>
              </a:defPPr>
              <a:lvl1pPr algn="l" defTabSz="585788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1pPr>
              <a:lvl2pPr indent="228600" algn="l" defTabSz="585788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2pPr>
              <a:lvl3pPr indent="457200" algn="l" defTabSz="585788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3pPr>
              <a:lvl4pPr indent="685800" algn="l" defTabSz="585788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4pPr>
              <a:lvl5pPr indent="914400" algn="l" defTabSz="585788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9pPr>
            </a:lstStyle>
            <a:p>
              <a:pPr algn="ctr"/>
              <a:endParaRPr lang="en-US" altLang="en-US" sz="2200">
                <a:solidFill>
                  <a:srgbClr val="FFFFFF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26" name="Oval 19">
              <a:extLst>
                <a:ext uri="{FF2B5EF4-FFF2-40B4-BE49-F238E27FC236}">
                  <a16:creationId xmlns:a16="http://schemas.microsoft.com/office/drawing/2014/main" xmlns="" id="{BE72C71E-A17D-476F-9E24-A30D274378CB}"/>
                </a:ext>
              </a:extLst>
            </p:cNvPr>
            <p:cNvSpPr>
              <a:spLocks/>
            </p:cNvSpPr>
            <p:nvPr/>
          </p:nvSpPr>
          <p:spPr bwMode="auto">
            <a:xfrm rot="2700000">
              <a:off x="1366734" y="8281425"/>
              <a:ext cx="754317" cy="754317"/>
            </a:xfrm>
            <a:prstGeom prst="ellipse">
              <a:avLst/>
            </a:prstGeom>
            <a:solidFill>
              <a:srgbClr val="FFFFFF"/>
            </a:solidFill>
            <a:ln w="38100" cap="flat" cmpd="sng">
              <a:solidFill>
                <a:schemeClr val="accent1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27093" tIns="27093" rIns="27093" bIns="27093" anchor="ctr"/>
            <a:lstStyle>
              <a:defPPr>
                <a:defRPr lang="en-US"/>
              </a:defPPr>
              <a:lvl1pPr algn="l" defTabSz="585788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1pPr>
              <a:lvl2pPr indent="228600" algn="l" defTabSz="585788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2pPr>
              <a:lvl3pPr indent="457200" algn="l" defTabSz="585788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3pPr>
              <a:lvl4pPr indent="685800" algn="l" defTabSz="585788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4pPr>
              <a:lvl5pPr indent="914400" algn="l" defTabSz="585788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9pPr>
            </a:lstStyle>
            <a:p>
              <a:pPr algn="ctr"/>
              <a:endParaRPr lang="en-US" altLang="en-US" sz="2200">
                <a:solidFill>
                  <a:srgbClr val="FFFFFF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27" name="Oval 20">
              <a:extLst>
                <a:ext uri="{FF2B5EF4-FFF2-40B4-BE49-F238E27FC236}">
                  <a16:creationId xmlns:a16="http://schemas.microsoft.com/office/drawing/2014/main" xmlns="" id="{324224C5-EF8B-4DA6-8378-C65FCE757EA7}"/>
                </a:ext>
              </a:extLst>
            </p:cNvPr>
            <p:cNvSpPr>
              <a:spLocks/>
            </p:cNvSpPr>
            <p:nvPr/>
          </p:nvSpPr>
          <p:spPr bwMode="auto">
            <a:xfrm rot="18900000">
              <a:off x="1366734" y="5400635"/>
              <a:ext cx="754317" cy="754317"/>
            </a:xfrm>
            <a:prstGeom prst="ellipse">
              <a:avLst/>
            </a:prstGeom>
            <a:solidFill>
              <a:srgbClr val="FFFFFF"/>
            </a:solidFill>
            <a:ln w="38100" cap="flat" cmpd="sng">
              <a:solidFill>
                <a:schemeClr val="accent1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27093" tIns="27093" rIns="27093" bIns="27093" anchor="ctr"/>
            <a:lstStyle>
              <a:defPPr>
                <a:defRPr lang="en-US"/>
              </a:defPPr>
              <a:lvl1pPr algn="l" defTabSz="585788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1pPr>
              <a:lvl2pPr indent="228600" algn="l" defTabSz="585788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2pPr>
              <a:lvl3pPr indent="457200" algn="l" defTabSz="585788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3pPr>
              <a:lvl4pPr indent="685800" algn="l" defTabSz="585788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4pPr>
              <a:lvl5pPr indent="914400" algn="l" defTabSz="585788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9pPr>
            </a:lstStyle>
            <a:p>
              <a:pPr algn="ctr"/>
              <a:endParaRPr lang="en-US" altLang="en-US" sz="2200" dirty="0">
                <a:solidFill>
                  <a:srgbClr val="FFFFFF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28" name="Oval 21">
              <a:extLst>
                <a:ext uri="{FF2B5EF4-FFF2-40B4-BE49-F238E27FC236}">
                  <a16:creationId xmlns:a16="http://schemas.microsoft.com/office/drawing/2014/main" xmlns="" id="{ED362E1B-872D-4FD6-AC7E-C64B0C4242D3}"/>
                </a:ext>
              </a:extLst>
            </p:cNvPr>
            <p:cNvSpPr>
              <a:spLocks/>
            </p:cNvSpPr>
            <p:nvPr/>
          </p:nvSpPr>
          <p:spPr bwMode="auto">
            <a:xfrm rot="18900000">
              <a:off x="4240236" y="8274137"/>
              <a:ext cx="754317" cy="754317"/>
            </a:xfrm>
            <a:prstGeom prst="ellipse">
              <a:avLst/>
            </a:prstGeom>
            <a:solidFill>
              <a:srgbClr val="FFFFFF"/>
            </a:solidFill>
            <a:ln w="38100" cap="flat" cmpd="sng">
              <a:solidFill>
                <a:schemeClr val="accent1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27093" tIns="27093" rIns="27093" bIns="27093" anchor="ctr"/>
            <a:lstStyle>
              <a:defPPr>
                <a:defRPr lang="en-US"/>
              </a:defPPr>
              <a:lvl1pPr algn="l" defTabSz="585788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1pPr>
              <a:lvl2pPr indent="228600" algn="l" defTabSz="585788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2pPr>
              <a:lvl3pPr indent="457200" algn="l" defTabSz="585788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3pPr>
              <a:lvl4pPr indent="685800" algn="l" defTabSz="585788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4pPr>
              <a:lvl5pPr indent="914400" algn="l" defTabSz="585788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9pPr>
            </a:lstStyle>
            <a:p>
              <a:pPr algn="ctr"/>
              <a:endParaRPr lang="en-US" altLang="en-US" sz="2200">
                <a:solidFill>
                  <a:srgbClr val="FFFFFF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29" name="AutoShape 22">
              <a:extLst>
                <a:ext uri="{FF2B5EF4-FFF2-40B4-BE49-F238E27FC236}">
                  <a16:creationId xmlns:a16="http://schemas.microsoft.com/office/drawing/2014/main" xmlns="" id="{FAE3EEA9-0EE8-4919-925B-1B2776DF7A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1800" y="7102955"/>
              <a:ext cx="239337" cy="21235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059" y="1277"/>
                  </a:moveTo>
                  <a:cubicBezTo>
                    <a:pt x="18831" y="511"/>
                    <a:pt x="18147" y="0"/>
                    <a:pt x="17462" y="0"/>
                  </a:cubicBezTo>
                  <a:lnTo>
                    <a:pt x="4138" y="0"/>
                  </a:lnTo>
                  <a:cubicBezTo>
                    <a:pt x="3453" y="0"/>
                    <a:pt x="2769" y="511"/>
                    <a:pt x="2541" y="1277"/>
                  </a:cubicBezTo>
                  <a:lnTo>
                    <a:pt x="0" y="9486"/>
                  </a:lnTo>
                  <a:lnTo>
                    <a:pt x="0" y="20286"/>
                  </a:lnTo>
                  <a:cubicBezTo>
                    <a:pt x="0" y="21089"/>
                    <a:pt x="456" y="21600"/>
                    <a:pt x="1173" y="21600"/>
                  </a:cubicBezTo>
                  <a:lnTo>
                    <a:pt x="2541" y="21600"/>
                  </a:lnTo>
                  <a:cubicBezTo>
                    <a:pt x="3225" y="21600"/>
                    <a:pt x="3681" y="21089"/>
                    <a:pt x="3681" y="20286"/>
                  </a:cubicBezTo>
                  <a:lnTo>
                    <a:pt x="3681" y="18754"/>
                  </a:lnTo>
                  <a:lnTo>
                    <a:pt x="18147" y="18754"/>
                  </a:lnTo>
                  <a:lnTo>
                    <a:pt x="18147" y="20286"/>
                  </a:lnTo>
                  <a:cubicBezTo>
                    <a:pt x="18147" y="21089"/>
                    <a:pt x="18603" y="21600"/>
                    <a:pt x="19287" y="21600"/>
                  </a:cubicBezTo>
                  <a:lnTo>
                    <a:pt x="20460" y="21600"/>
                  </a:lnTo>
                  <a:cubicBezTo>
                    <a:pt x="21144" y="21600"/>
                    <a:pt x="21600" y="21089"/>
                    <a:pt x="21600" y="20286"/>
                  </a:cubicBezTo>
                  <a:lnTo>
                    <a:pt x="21600" y="9486"/>
                  </a:lnTo>
                  <a:lnTo>
                    <a:pt x="19059" y="1277"/>
                  </a:lnTo>
                  <a:close/>
                  <a:moveTo>
                    <a:pt x="4138" y="14886"/>
                  </a:moveTo>
                  <a:cubicBezTo>
                    <a:pt x="3225" y="14886"/>
                    <a:pt x="2541" y="13865"/>
                    <a:pt x="2541" y="12843"/>
                  </a:cubicBezTo>
                  <a:cubicBezTo>
                    <a:pt x="2541" y="11822"/>
                    <a:pt x="3095" y="10800"/>
                    <a:pt x="4138" y="10800"/>
                  </a:cubicBezTo>
                  <a:cubicBezTo>
                    <a:pt x="5180" y="10800"/>
                    <a:pt x="5995" y="11822"/>
                    <a:pt x="5995" y="12843"/>
                  </a:cubicBezTo>
                  <a:cubicBezTo>
                    <a:pt x="5995" y="13865"/>
                    <a:pt x="5278" y="14886"/>
                    <a:pt x="4138" y="14886"/>
                  </a:cubicBezTo>
                  <a:close/>
                  <a:moveTo>
                    <a:pt x="17462" y="14886"/>
                  </a:moveTo>
                  <a:cubicBezTo>
                    <a:pt x="16550" y="14886"/>
                    <a:pt x="15638" y="13865"/>
                    <a:pt x="15638" y="12843"/>
                  </a:cubicBezTo>
                  <a:cubicBezTo>
                    <a:pt x="15638" y="11822"/>
                    <a:pt x="16550" y="10800"/>
                    <a:pt x="17462" y="10800"/>
                  </a:cubicBezTo>
                  <a:cubicBezTo>
                    <a:pt x="18375" y="10800"/>
                    <a:pt x="19287" y="11822"/>
                    <a:pt x="19287" y="12843"/>
                  </a:cubicBezTo>
                  <a:cubicBezTo>
                    <a:pt x="19287" y="13865"/>
                    <a:pt x="18375" y="14886"/>
                    <a:pt x="17462" y="14886"/>
                  </a:cubicBezTo>
                  <a:close/>
                  <a:moveTo>
                    <a:pt x="2541" y="8209"/>
                  </a:moveTo>
                  <a:lnTo>
                    <a:pt x="4138" y="2043"/>
                  </a:lnTo>
                  <a:lnTo>
                    <a:pt x="17462" y="2043"/>
                  </a:lnTo>
                  <a:lnTo>
                    <a:pt x="19287" y="8209"/>
                  </a:lnTo>
                  <a:lnTo>
                    <a:pt x="2541" y="820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lIns="45720" rIns="45720" anchor="ctr"/>
            <a:lstStyle>
              <a:defPPr>
                <a:defRPr lang="en-US"/>
              </a:defPPr>
              <a:lvl1pPr algn="l" defTabSz="585788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1pPr>
              <a:lvl2pPr indent="228600" algn="l" defTabSz="585788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2pPr>
              <a:lvl3pPr indent="457200" algn="l" defTabSz="585788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3pPr>
              <a:lvl4pPr indent="685800" algn="l" defTabSz="585788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4pPr>
              <a:lvl5pPr indent="914400" algn="l" defTabSz="585788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9pPr>
            </a:lstStyle>
            <a:p>
              <a:pPr defTabSz="914400"/>
              <a:endParaRPr lang="en-US" altLang="en-US">
                <a:solidFill>
                  <a:srgbClr val="000000"/>
                </a:solidFill>
              </a:endParaRPr>
            </a:p>
          </p:txBody>
        </p:sp>
        <p:sp>
          <p:nvSpPr>
            <p:cNvPr id="30" name="AutoShape 23">
              <a:extLst>
                <a:ext uri="{FF2B5EF4-FFF2-40B4-BE49-F238E27FC236}">
                  <a16:creationId xmlns:a16="http://schemas.microsoft.com/office/drawing/2014/main" xmlns="" id="{86A8999C-0711-434B-B069-D2AF5E2F2635}"/>
                </a:ext>
              </a:extLst>
            </p:cNvPr>
            <p:cNvSpPr>
              <a:spLocks/>
            </p:cNvSpPr>
            <p:nvPr/>
          </p:nvSpPr>
          <p:spPr bwMode="auto">
            <a:xfrm>
              <a:off x="5151580" y="7077557"/>
              <a:ext cx="172667" cy="28854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3348" y="3604"/>
                  </a:moveTo>
                  <a:cubicBezTo>
                    <a:pt x="14926" y="3604"/>
                    <a:pt x="16504" y="2663"/>
                    <a:pt x="16504" y="1695"/>
                  </a:cubicBezTo>
                  <a:cubicBezTo>
                    <a:pt x="16504" y="753"/>
                    <a:pt x="14926" y="0"/>
                    <a:pt x="13348" y="0"/>
                  </a:cubicBezTo>
                  <a:cubicBezTo>
                    <a:pt x="11724" y="0"/>
                    <a:pt x="10462" y="753"/>
                    <a:pt x="10462" y="1695"/>
                  </a:cubicBezTo>
                  <a:cubicBezTo>
                    <a:pt x="10462" y="2663"/>
                    <a:pt x="11724" y="3604"/>
                    <a:pt x="13348" y="3604"/>
                  </a:cubicBezTo>
                  <a:close/>
                  <a:moveTo>
                    <a:pt x="13663" y="9657"/>
                  </a:moveTo>
                  <a:lnTo>
                    <a:pt x="21600" y="9657"/>
                  </a:lnTo>
                  <a:lnTo>
                    <a:pt x="21600" y="7962"/>
                  </a:lnTo>
                  <a:lnTo>
                    <a:pt x="15557" y="7962"/>
                  </a:lnTo>
                  <a:lnTo>
                    <a:pt x="12401" y="4546"/>
                  </a:lnTo>
                  <a:cubicBezTo>
                    <a:pt x="11724" y="4169"/>
                    <a:pt x="10777" y="3793"/>
                    <a:pt x="9830" y="3793"/>
                  </a:cubicBezTo>
                  <a:cubicBezTo>
                    <a:pt x="9515" y="3793"/>
                    <a:pt x="9515" y="3793"/>
                    <a:pt x="9199" y="3793"/>
                  </a:cubicBezTo>
                  <a:lnTo>
                    <a:pt x="0" y="5487"/>
                  </a:lnTo>
                  <a:lnTo>
                    <a:pt x="0" y="10625"/>
                  </a:lnTo>
                  <a:lnTo>
                    <a:pt x="3157" y="10625"/>
                  </a:lnTo>
                  <a:lnTo>
                    <a:pt x="3157" y="7021"/>
                  </a:lnTo>
                  <a:lnTo>
                    <a:pt x="6674" y="6267"/>
                  </a:lnTo>
                  <a:lnTo>
                    <a:pt x="0" y="21600"/>
                  </a:lnTo>
                  <a:lnTo>
                    <a:pt x="3157" y="21600"/>
                  </a:lnTo>
                  <a:lnTo>
                    <a:pt x="7937" y="13450"/>
                  </a:lnTo>
                  <a:lnTo>
                    <a:pt x="11724" y="16677"/>
                  </a:lnTo>
                  <a:lnTo>
                    <a:pt x="11724" y="21600"/>
                  </a:lnTo>
                  <a:lnTo>
                    <a:pt x="14610" y="21600"/>
                  </a:lnTo>
                  <a:lnTo>
                    <a:pt x="14610" y="15171"/>
                  </a:lnTo>
                  <a:lnTo>
                    <a:pt x="10462" y="10813"/>
                  </a:lnTo>
                  <a:lnTo>
                    <a:pt x="11724" y="7962"/>
                  </a:lnTo>
                  <a:lnTo>
                    <a:pt x="13663" y="965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lIns="45720" rIns="45720" anchor="ctr"/>
            <a:lstStyle>
              <a:defPPr>
                <a:defRPr lang="en-US"/>
              </a:defPPr>
              <a:lvl1pPr algn="l" defTabSz="585788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1pPr>
              <a:lvl2pPr indent="228600" algn="l" defTabSz="585788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2pPr>
              <a:lvl3pPr indent="457200" algn="l" defTabSz="585788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3pPr>
              <a:lvl4pPr indent="685800" algn="l" defTabSz="585788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4pPr>
              <a:lvl5pPr indent="914400" algn="l" defTabSz="585788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9pPr>
            </a:lstStyle>
            <a:p>
              <a:pPr defTabSz="914400"/>
              <a:endParaRPr lang="en-US" altLang="en-US">
                <a:solidFill>
                  <a:srgbClr val="000000"/>
                </a:solidFill>
              </a:endParaRPr>
            </a:p>
          </p:txBody>
        </p:sp>
        <p:sp>
          <p:nvSpPr>
            <p:cNvPr id="31" name="AutoShape 24">
              <a:extLst>
                <a:ext uri="{FF2B5EF4-FFF2-40B4-BE49-F238E27FC236}">
                  <a16:creationId xmlns:a16="http://schemas.microsoft.com/office/drawing/2014/main" xmlns="" id="{589C0968-8FDF-4EFE-AE81-3FEE1DE34113}"/>
                </a:ext>
              </a:extLst>
            </p:cNvPr>
            <p:cNvSpPr>
              <a:spLocks/>
            </p:cNvSpPr>
            <p:nvPr/>
          </p:nvSpPr>
          <p:spPr bwMode="auto">
            <a:xfrm>
              <a:off x="4498517" y="8525247"/>
              <a:ext cx="263151" cy="25045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600" y="10908"/>
                  </a:moveTo>
                  <a:cubicBezTo>
                    <a:pt x="21600" y="10041"/>
                    <a:pt x="20981" y="9173"/>
                    <a:pt x="19950" y="9173"/>
                  </a:cubicBezTo>
                  <a:lnTo>
                    <a:pt x="14115" y="9173"/>
                  </a:lnTo>
                  <a:lnTo>
                    <a:pt x="8516" y="0"/>
                  </a:lnTo>
                  <a:lnTo>
                    <a:pt x="6453" y="0"/>
                  </a:lnTo>
                  <a:lnTo>
                    <a:pt x="9135" y="9173"/>
                  </a:lnTo>
                  <a:lnTo>
                    <a:pt x="3124" y="9173"/>
                  </a:lnTo>
                  <a:lnTo>
                    <a:pt x="1473" y="6756"/>
                  </a:lnTo>
                  <a:lnTo>
                    <a:pt x="0" y="6756"/>
                  </a:lnTo>
                  <a:lnTo>
                    <a:pt x="1031" y="10908"/>
                  </a:lnTo>
                  <a:lnTo>
                    <a:pt x="0" y="14844"/>
                  </a:lnTo>
                  <a:lnTo>
                    <a:pt x="1473" y="14844"/>
                  </a:lnTo>
                  <a:lnTo>
                    <a:pt x="3124" y="12644"/>
                  </a:lnTo>
                  <a:lnTo>
                    <a:pt x="9135" y="12644"/>
                  </a:lnTo>
                  <a:lnTo>
                    <a:pt x="6453" y="21600"/>
                  </a:lnTo>
                  <a:lnTo>
                    <a:pt x="8516" y="21600"/>
                  </a:lnTo>
                  <a:lnTo>
                    <a:pt x="14115" y="12644"/>
                  </a:lnTo>
                  <a:lnTo>
                    <a:pt x="19950" y="12644"/>
                  </a:lnTo>
                  <a:cubicBezTo>
                    <a:pt x="20981" y="12644"/>
                    <a:pt x="21600" y="11776"/>
                    <a:pt x="21600" y="10908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lIns="45720" rIns="45720" anchor="ctr"/>
            <a:lstStyle>
              <a:defPPr>
                <a:defRPr lang="en-US"/>
              </a:defPPr>
              <a:lvl1pPr algn="l" defTabSz="585788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1pPr>
              <a:lvl2pPr indent="228600" algn="l" defTabSz="585788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2pPr>
              <a:lvl3pPr indent="457200" algn="l" defTabSz="585788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3pPr>
              <a:lvl4pPr indent="685800" algn="l" defTabSz="585788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4pPr>
              <a:lvl5pPr indent="914400" algn="l" defTabSz="585788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9pPr>
            </a:lstStyle>
            <a:p>
              <a:pPr defTabSz="914400"/>
              <a:endParaRPr lang="en-US" altLang="en-US">
                <a:solidFill>
                  <a:srgbClr val="000000"/>
                </a:solidFill>
              </a:endParaRPr>
            </a:p>
          </p:txBody>
        </p:sp>
        <p:sp>
          <p:nvSpPr>
            <p:cNvPr id="32" name="AutoShape 25">
              <a:extLst>
                <a:ext uri="{FF2B5EF4-FFF2-40B4-BE49-F238E27FC236}">
                  <a16:creationId xmlns:a16="http://schemas.microsoft.com/office/drawing/2014/main" xmlns="" id="{9EF2BBA7-8A7E-41CB-9277-BE84BD314CEE}"/>
                </a:ext>
              </a:extLst>
            </p:cNvPr>
            <p:cNvSpPr>
              <a:spLocks/>
            </p:cNvSpPr>
            <p:nvPr/>
          </p:nvSpPr>
          <p:spPr bwMode="auto">
            <a:xfrm>
              <a:off x="3061766" y="5071083"/>
              <a:ext cx="237752" cy="23775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10800"/>
                  </a:moveTo>
                  <a:lnTo>
                    <a:pt x="10800" y="10800"/>
                  </a:lnTo>
                  <a:lnTo>
                    <a:pt x="10800" y="21600"/>
                  </a:lnTo>
                  <a:lnTo>
                    <a:pt x="11942" y="21600"/>
                  </a:lnTo>
                  <a:lnTo>
                    <a:pt x="21600" y="0"/>
                  </a:lnTo>
                  <a:lnTo>
                    <a:pt x="0" y="9658"/>
                  </a:lnTo>
                  <a:lnTo>
                    <a:pt x="0" y="10800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lIns="45720" rIns="45720" anchor="ctr"/>
            <a:lstStyle>
              <a:defPPr>
                <a:defRPr lang="en-US"/>
              </a:defPPr>
              <a:lvl1pPr algn="l" defTabSz="585788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1pPr>
              <a:lvl2pPr indent="228600" algn="l" defTabSz="585788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2pPr>
              <a:lvl3pPr indent="457200" algn="l" defTabSz="585788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3pPr>
              <a:lvl4pPr indent="685800" algn="l" defTabSz="585788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4pPr>
              <a:lvl5pPr indent="914400" algn="l" defTabSz="585788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9pPr>
            </a:lstStyle>
            <a:p>
              <a:pPr defTabSz="914400"/>
              <a:endParaRPr lang="en-US" altLang="en-US">
                <a:solidFill>
                  <a:srgbClr val="000000"/>
                </a:solidFill>
              </a:endParaRPr>
            </a:p>
          </p:txBody>
        </p:sp>
        <p:sp>
          <p:nvSpPr>
            <p:cNvPr id="33" name="AutoShape 26">
              <a:extLst>
                <a:ext uri="{FF2B5EF4-FFF2-40B4-BE49-F238E27FC236}">
                  <a16:creationId xmlns:a16="http://schemas.microsoft.com/office/drawing/2014/main" xmlns="" id="{DBF6ABC0-2101-42A7-BC33-E028F71C1D36}"/>
                </a:ext>
              </a:extLst>
            </p:cNvPr>
            <p:cNvSpPr>
              <a:spLocks/>
            </p:cNvSpPr>
            <p:nvPr/>
          </p:nvSpPr>
          <p:spPr bwMode="auto">
            <a:xfrm>
              <a:off x="3120547" y="9133124"/>
              <a:ext cx="145590" cy="24448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8138" y="10687"/>
                  </a:moveTo>
                  <a:lnTo>
                    <a:pt x="18138" y="2255"/>
                  </a:lnTo>
                  <a:lnTo>
                    <a:pt x="19869" y="2255"/>
                  </a:lnTo>
                  <a:lnTo>
                    <a:pt x="19869" y="0"/>
                  </a:lnTo>
                  <a:lnTo>
                    <a:pt x="2032" y="0"/>
                  </a:lnTo>
                  <a:lnTo>
                    <a:pt x="2032" y="2255"/>
                  </a:lnTo>
                  <a:lnTo>
                    <a:pt x="3763" y="2255"/>
                  </a:lnTo>
                  <a:lnTo>
                    <a:pt x="3763" y="10687"/>
                  </a:lnTo>
                  <a:lnTo>
                    <a:pt x="0" y="12942"/>
                  </a:lnTo>
                  <a:lnTo>
                    <a:pt x="0" y="15016"/>
                  </a:lnTo>
                  <a:lnTo>
                    <a:pt x="9558" y="15016"/>
                  </a:lnTo>
                  <a:lnTo>
                    <a:pt x="9558" y="21600"/>
                  </a:lnTo>
                  <a:lnTo>
                    <a:pt x="12343" y="21600"/>
                  </a:lnTo>
                  <a:lnTo>
                    <a:pt x="12343" y="15016"/>
                  </a:lnTo>
                  <a:lnTo>
                    <a:pt x="21600" y="15016"/>
                  </a:lnTo>
                  <a:lnTo>
                    <a:pt x="21600" y="12942"/>
                  </a:lnTo>
                  <a:lnTo>
                    <a:pt x="18138" y="10687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lIns="45720" rIns="45720" anchor="ctr"/>
            <a:lstStyle>
              <a:defPPr>
                <a:defRPr lang="en-US"/>
              </a:defPPr>
              <a:lvl1pPr algn="l" defTabSz="585788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1pPr>
              <a:lvl2pPr indent="228600" algn="l" defTabSz="585788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2pPr>
              <a:lvl3pPr indent="457200" algn="l" defTabSz="585788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3pPr>
              <a:lvl4pPr indent="685800" algn="l" defTabSz="585788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4pPr>
              <a:lvl5pPr indent="914400" algn="l" defTabSz="585788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9pPr>
            </a:lstStyle>
            <a:p>
              <a:pPr defTabSz="914400"/>
              <a:endParaRPr lang="en-US" altLang="en-US">
                <a:solidFill>
                  <a:srgbClr val="000000"/>
                </a:solidFill>
              </a:endParaRPr>
            </a:p>
          </p:txBody>
        </p:sp>
        <p:sp>
          <p:nvSpPr>
            <p:cNvPr id="34" name="AutoShape 27">
              <a:extLst>
                <a:ext uri="{FF2B5EF4-FFF2-40B4-BE49-F238E27FC236}">
                  <a16:creationId xmlns:a16="http://schemas.microsoft.com/office/drawing/2014/main" xmlns="" id="{8B1B39CB-9308-451D-8FF9-20C705ABD8C0}"/>
                </a:ext>
              </a:extLst>
            </p:cNvPr>
            <p:cNvSpPr>
              <a:spLocks/>
            </p:cNvSpPr>
            <p:nvPr/>
          </p:nvSpPr>
          <p:spPr bwMode="auto">
            <a:xfrm>
              <a:off x="1634014" y="8554417"/>
              <a:ext cx="219756" cy="21751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442" y="15140"/>
                  </a:moveTo>
                  <a:cubicBezTo>
                    <a:pt x="18831" y="15140"/>
                    <a:pt x="17421" y="14938"/>
                    <a:pt x="16062" y="14232"/>
                  </a:cubicBezTo>
                  <a:cubicBezTo>
                    <a:pt x="15608" y="14232"/>
                    <a:pt x="15155" y="14232"/>
                    <a:pt x="14903" y="14686"/>
                  </a:cubicBezTo>
                  <a:lnTo>
                    <a:pt x="12185" y="17209"/>
                  </a:lnTo>
                  <a:cubicBezTo>
                    <a:pt x="8710" y="15645"/>
                    <a:pt x="5992" y="12617"/>
                    <a:pt x="4380" y="9437"/>
                  </a:cubicBezTo>
                  <a:lnTo>
                    <a:pt x="6898" y="6662"/>
                  </a:lnTo>
                  <a:cubicBezTo>
                    <a:pt x="7351" y="6207"/>
                    <a:pt x="7351" y="5753"/>
                    <a:pt x="7099" y="5501"/>
                  </a:cubicBezTo>
                  <a:cubicBezTo>
                    <a:pt x="6898" y="4138"/>
                    <a:pt x="6445" y="2725"/>
                    <a:pt x="6445" y="1161"/>
                  </a:cubicBezTo>
                  <a:cubicBezTo>
                    <a:pt x="6445" y="454"/>
                    <a:pt x="5992" y="0"/>
                    <a:pt x="5287" y="0"/>
                  </a:cubicBezTo>
                  <a:lnTo>
                    <a:pt x="1158" y="0"/>
                  </a:lnTo>
                  <a:cubicBezTo>
                    <a:pt x="453" y="0"/>
                    <a:pt x="0" y="454"/>
                    <a:pt x="0" y="1161"/>
                  </a:cubicBezTo>
                  <a:cubicBezTo>
                    <a:pt x="0" y="12617"/>
                    <a:pt x="8962" y="21600"/>
                    <a:pt x="20442" y="21600"/>
                  </a:cubicBezTo>
                  <a:cubicBezTo>
                    <a:pt x="21097" y="21600"/>
                    <a:pt x="21600" y="21146"/>
                    <a:pt x="21600" y="20439"/>
                  </a:cubicBezTo>
                  <a:lnTo>
                    <a:pt x="21600" y="16301"/>
                  </a:lnTo>
                  <a:cubicBezTo>
                    <a:pt x="21600" y="15645"/>
                    <a:pt x="21097" y="15140"/>
                    <a:pt x="20442" y="15140"/>
                  </a:cubicBezTo>
                  <a:close/>
                  <a:moveTo>
                    <a:pt x="19032" y="10800"/>
                  </a:moveTo>
                  <a:lnTo>
                    <a:pt x="21600" y="10800"/>
                  </a:lnTo>
                  <a:cubicBezTo>
                    <a:pt x="21600" y="4794"/>
                    <a:pt x="16766" y="0"/>
                    <a:pt x="10775" y="0"/>
                  </a:cubicBezTo>
                  <a:lnTo>
                    <a:pt x="10775" y="2523"/>
                  </a:lnTo>
                  <a:cubicBezTo>
                    <a:pt x="15357" y="2523"/>
                    <a:pt x="19032" y="6207"/>
                    <a:pt x="19032" y="10800"/>
                  </a:cubicBezTo>
                  <a:close/>
                  <a:moveTo>
                    <a:pt x="14249" y="10800"/>
                  </a:moveTo>
                  <a:lnTo>
                    <a:pt x="16766" y="10800"/>
                  </a:lnTo>
                  <a:cubicBezTo>
                    <a:pt x="16766" y="7570"/>
                    <a:pt x="13997" y="4794"/>
                    <a:pt x="10775" y="4794"/>
                  </a:cubicBezTo>
                  <a:lnTo>
                    <a:pt x="10775" y="7368"/>
                  </a:lnTo>
                  <a:cubicBezTo>
                    <a:pt x="12839" y="7368"/>
                    <a:pt x="14249" y="8731"/>
                    <a:pt x="14249" y="1080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lIns="45720" rIns="45720" anchor="ctr"/>
            <a:lstStyle>
              <a:defPPr>
                <a:defRPr lang="en-US"/>
              </a:defPPr>
              <a:lvl1pPr algn="l" defTabSz="585788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1pPr>
              <a:lvl2pPr indent="228600" algn="l" defTabSz="585788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2pPr>
              <a:lvl3pPr indent="457200" algn="l" defTabSz="585788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3pPr>
              <a:lvl4pPr indent="685800" algn="l" defTabSz="585788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4pPr>
              <a:lvl5pPr indent="914400" algn="l" defTabSz="585788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9pPr>
            </a:lstStyle>
            <a:p>
              <a:pPr defTabSz="914400"/>
              <a:endParaRPr lang="en-US" altLang="en-US">
                <a:solidFill>
                  <a:srgbClr val="000000"/>
                </a:solidFill>
              </a:endParaRPr>
            </a:p>
          </p:txBody>
        </p:sp>
        <p:sp>
          <p:nvSpPr>
            <p:cNvPr id="35" name="AutoShape 28">
              <a:extLst>
                <a:ext uri="{FF2B5EF4-FFF2-40B4-BE49-F238E27FC236}">
                  <a16:creationId xmlns:a16="http://schemas.microsoft.com/office/drawing/2014/main" xmlns="" id="{8D42083A-E40A-4278-86EB-4C2C6141DD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554" y="5659853"/>
              <a:ext cx="310675" cy="23588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14450"/>
                  </a:moveTo>
                  <a:lnTo>
                    <a:pt x="1708" y="14450"/>
                  </a:lnTo>
                  <a:lnTo>
                    <a:pt x="1708" y="7351"/>
                  </a:lnTo>
                  <a:lnTo>
                    <a:pt x="0" y="7351"/>
                  </a:lnTo>
                  <a:lnTo>
                    <a:pt x="0" y="14450"/>
                  </a:lnTo>
                  <a:close/>
                  <a:moveTo>
                    <a:pt x="2581" y="16968"/>
                  </a:moveTo>
                  <a:lnTo>
                    <a:pt x="4479" y="16968"/>
                  </a:lnTo>
                  <a:lnTo>
                    <a:pt x="4479" y="4834"/>
                  </a:lnTo>
                  <a:lnTo>
                    <a:pt x="2581" y="4834"/>
                  </a:lnTo>
                  <a:lnTo>
                    <a:pt x="2581" y="16968"/>
                  </a:lnTo>
                  <a:close/>
                  <a:moveTo>
                    <a:pt x="19892" y="7351"/>
                  </a:moveTo>
                  <a:lnTo>
                    <a:pt x="19892" y="14450"/>
                  </a:lnTo>
                  <a:lnTo>
                    <a:pt x="21600" y="14450"/>
                  </a:lnTo>
                  <a:lnTo>
                    <a:pt x="21600" y="7351"/>
                  </a:lnTo>
                  <a:lnTo>
                    <a:pt x="19892" y="7351"/>
                  </a:lnTo>
                  <a:close/>
                  <a:moveTo>
                    <a:pt x="17121" y="16968"/>
                  </a:moveTo>
                  <a:lnTo>
                    <a:pt x="18829" y="16968"/>
                  </a:lnTo>
                  <a:lnTo>
                    <a:pt x="18829" y="4834"/>
                  </a:lnTo>
                  <a:lnTo>
                    <a:pt x="17121" y="4834"/>
                  </a:lnTo>
                  <a:lnTo>
                    <a:pt x="17121" y="16968"/>
                  </a:lnTo>
                  <a:close/>
                  <a:moveTo>
                    <a:pt x="14881" y="0"/>
                  </a:moveTo>
                  <a:lnTo>
                    <a:pt x="6757" y="0"/>
                  </a:lnTo>
                  <a:cubicBezTo>
                    <a:pt x="6036" y="0"/>
                    <a:pt x="5353" y="957"/>
                    <a:pt x="5353" y="1863"/>
                  </a:cubicBezTo>
                  <a:lnTo>
                    <a:pt x="5353" y="19989"/>
                  </a:lnTo>
                  <a:cubicBezTo>
                    <a:pt x="5353" y="20895"/>
                    <a:pt x="6036" y="21600"/>
                    <a:pt x="6757" y="21600"/>
                  </a:cubicBezTo>
                  <a:lnTo>
                    <a:pt x="14881" y="21600"/>
                  </a:lnTo>
                  <a:cubicBezTo>
                    <a:pt x="15564" y="21600"/>
                    <a:pt x="16247" y="20895"/>
                    <a:pt x="16247" y="19989"/>
                  </a:cubicBezTo>
                  <a:lnTo>
                    <a:pt x="16247" y="1863"/>
                  </a:lnTo>
                  <a:cubicBezTo>
                    <a:pt x="16247" y="957"/>
                    <a:pt x="15564" y="0"/>
                    <a:pt x="14881" y="0"/>
                  </a:cubicBezTo>
                  <a:close/>
                  <a:moveTo>
                    <a:pt x="14349" y="19284"/>
                  </a:moveTo>
                  <a:lnTo>
                    <a:pt x="7099" y="19284"/>
                  </a:lnTo>
                  <a:lnTo>
                    <a:pt x="7099" y="2517"/>
                  </a:lnTo>
                  <a:lnTo>
                    <a:pt x="14349" y="2517"/>
                  </a:lnTo>
                  <a:lnTo>
                    <a:pt x="14349" y="1928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lIns="45720" rIns="45720" anchor="ctr"/>
            <a:lstStyle>
              <a:defPPr>
                <a:defRPr lang="en-US"/>
              </a:defPPr>
              <a:lvl1pPr algn="l" defTabSz="585788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1pPr>
              <a:lvl2pPr indent="228600" algn="l" defTabSz="585788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2pPr>
              <a:lvl3pPr indent="457200" algn="l" defTabSz="585788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3pPr>
              <a:lvl4pPr indent="685800" algn="l" defTabSz="585788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4pPr>
              <a:lvl5pPr indent="914400" algn="l" defTabSz="585788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9pPr>
            </a:lstStyle>
            <a:p>
              <a:pPr defTabSz="914400"/>
              <a:endParaRPr lang="en-US" altLang="en-US" dirty="0">
                <a:solidFill>
                  <a:srgbClr val="000000"/>
                </a:solidFill>
              </a:endParaRPr>
            </a:p>
          </p:txBody>
        </p:sp>
        <p:sp>
          <p:nvSpPr>
            <p:cNvPr id="36" name="AutoShape 29">
              <a:extLst>
                <a:ext uri="{FF2B5EF4-FFF2-40B4-BE49-F238E27FC236}">
                  <a16:creationId xmlns:a16="http://schemas.microsoft.com/office/drawing/2014/main" xmlns="" id="{04FBFE1F-BEA4-4850-97E3-BD3354252FC1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0215" y="5655934"/>
              <a:ext cx="219755" cy="25999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659" y="21600"/>
                  </a:moveTo>
                  <a:cubicBezTo>
                    <a:pt x="12121" y="21600"/>
                    <a:pt x="13347" y="20560"/>
                    <a:pt x="13347" y="19520"/>
                  </a:cubicBezTo>
                  <a:lnTo>
                    <a:pt x="8253" y="19520"/>
                  </a:lnTo>
                  <a:cubicBezTo>
                    <a:pt x="8253" y="20560"/>
                    <a:pt x="9479" y="21600"/>
                    <a:pt x="10659" y="21600"/>
                  </a:cubicBezTo>
                  <a:close/>
                  <a:moveTo>
                    <a:pt x="18912" y="15200"/>
                  </a:moveTo>
                  <a:lnTo>
                    <a:pt x="18912" y="9240"/>
                  </a:lnTo>
                  <a:cubicBezTo>
                    <a:pt x="18912" y="5960"/>
                    <a:pt x="16271" y="3280"/>
                    <a:pt x="12639" y="2480"/>
                  </a:cubicBezTo>
                  <a:lnTo>
                    <a:pt x="12639" y="1640"/>
                  </a:lnTo>
                  <a:cubicBezTo>
                    <a:pt x="12639" y="840"/>
                    <a:pt x="11790" y="0"/>
                    <a:pt x="10659" y="0"/>
                  </a:cubicBezTo>
                  <a:cubicBezTo>
                    <a:pt x="9574" y="0"/>
                    <a:pt x="9008" y="840"/>
                    <a:pt x="9008" y="1640"/>
                  </a:cubicBezTo>
                  <a:lnTo>
                    <a:pt x="9008" y="2480"/>
                  </a:lnTo>
                  <a:cubicBezTo>
                    <a:pt x="5093" y="3280"/>
                    <a:pt x="2452" y="5960"/>
                    <a:pt x="2452" y="9240"/>
                  </a:cubicBezTo>
                  <a:lnTo>
                    <a:pt x="2452" y="15200"/>
                  </a:lnTo>
                  <a:lnTo>
                    <a:pt x="0" y="17280"/>
                  </a:lnTo>
                  <a:lnTo>
                    <a:pt x="0" y="18280"/>
                  </a:lnTo>
                  <a:lnTo>
                    <a:pt x="21600" y="18280"/>
                  </a:lnTo>
                  <a:lnTo>
                    <a:pt x="21600" y="17280"/>
                  </a:lnTo>
                  <a:lnTo>
                    <a:pt x="18912" y="152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lIns="45720" rIns="45720" anchor="ctr"/>
            <a:lstStyle>
              <a:defPPr>
                <a:defRPr lang="en-US"/>
              </a:defPPr>
              <a:lvl1pPr algn="l" defTabSz="585788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1pPr>
              <a:lvl2pPr indent="228600" algn="l" defTabSz="585788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2pPr>
              <a:lvl3pPr indent="457200" algn="l" defTabSz="585788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3pPr>
              <a:lvl4pPr indent="685800" algn="l" defTabSz="585788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4pPr>
              <a:lvl5pPr indent="914400" algn="l" defTabSz="585788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9pPr>
            </a:lstStyle>
            <a:p>
              <a:pPr defTabSz="914400"/>
              <a:endParaRPr lang="en-US" altLang="en-US">
                <a:solidFill>
                  <a:srgbClr val="000000"/>
                </a:solidFill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30CDDCCE-7024-42FC-8A6F-D202F2E29778}"/>
              </a:ext>
            </a:extLst>
          </p:cNvPr>
          <p:cNvSpPr txBox="1"/>
          <p:nvPr/>
        </p:nvSpPr>
        <p:spPr>
          <a:xfrm>
            <a:off x="1191810" y="3242096"/>
            <a:ext cx="531059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배경</a:t>
            </a:r>
            <a:endParaRPr lang="en-US" altLang="ko-KR" sz="2800" b="1" dirty="0">
              <a:solidFill>
                <a:schemeClr val="bg1"/>
              </a:solidFill>
            </a:endParaRPr>
          </a:p>
          <a:p>
            <a:r>
              <a:rPr lang="ko-KR" altLang="en-US" dirty="0"/>
              <a:t> </a:t>
            </a:r>
            <a:r>
              <a:rPr lang="en-US" altLang="ko-KR" dirty="0"/>
              <a:t>- </a:t>
            </a:r>
            <a:r>
              <a:rPr lang="ko-KR" altLang="en-US" dirty="0"/>
              <a:t>병원</a:t>
            </a:r>
            <a:r>
              <a:rPr lang="en-US" altLang="ko-KR" dirty="0"/>
              <a:t>, </a:t>
            </a:r>
            <a:r>
              <a:rPr lang="ko-KR" altLang="en-US" dirty="0"/>
              <a:t>은행</a:t>
            </a:r>
            <a:r>
              <a:rPr lang="en-US" altLang="ko-KR" dirty="0"/>
              <a:t>, </a:t>
            </a:r>
            <a:r>
              <a:rPr lang="ko-KR" altLang="en-US" dirty="0"/>
              <a:t>맛집</a:t>
            </a:r>
            <a:r>
              <a:rPr lang="en-US" altLang="ko-KR" dirty="0"/>
              <a:t>, </a:t>
            </a:r>
            <a:r>
              <a:rPr lang="ko-KR" altLang="en-US" dirty="0"/>
              <a:t>서비스 센터 등의</a:t>
            </a:r>
            <a:endParaRPr lang="en-US" altLang="ko-KR" dirty="0"/>
          </a:p>
          <a:p>
            <a:r>
              <a:rPr lang="en-US" altLang="ko-KR" dirty="0"/>
              <a:t>  </a:t>
            </a:r>
            <a:r>
              <a:rPr lang="ko-KR" altLang="en-US" dirty="0" smtClean="0"/>
              <a:t>기다리는 </a:t>
            </a:r>
            <a:r>
              <a:rPr lang="ko-KR" altLang="en-US" dirty="0"/>
              <a:t>것에 대한 불편함</a:t>
            </a:r>
            <a:endParaRPr lang="en-US" altLang="ko-KR" dirty="0"/>
          </a:p>
          <a:p>
            <a:endParaRPr lang="en-US" altLang="ko-KR" b="1" dirty="0">
              <a:solidFill>
                <a:schemeClr val="bg1"/>
              </a:solidFill>
            </a:endParaRPr>
          </a:p>
          <a:p>
            <a:endParaRPr lang="en-US" altLang="ko-KR" b="1" dirty="0">
              <a:solidFill>
                <a:schemeClr val="bg1"/>
              </a:solidFill>
            </a:endParaRPr>
          </a:p>
          <a:p>
            <a:r>
              <a:rPr lang="ko-KR" altLang="en-US" sz="2800" b="1" dirty="0">
                <a:solidFill>
                  <a:schemeClr val="bg1"/>
                </a:solidFill>
              </a:rPr>
              <a:t>제안 시스템</a:t>
            </a:r>
            <a:r>
              <a:rPr lang="ko-KR" altLang="en-US" sz="2400" b="1" dirty="0">
                <a:solidFill>
                  <a:schemeClr val="bg1"/>
                </a:solidFill>
              </a:rPr>
              <a:t> </a:t>
            </a:r>
            <a:endParaRPr lang="en-US" altLang="ko-KR" sz="2400" b="1" dirty="0">
              <a:solidFill>
                <a:schemeClr val="bg1"/>
              </a:solidFill>
            </a:endParaRPr>
          </a:p>
          <a:p>
            <a:r>
              <a:rPr lang="ko-KR" altLang="en-US" dirty="0"/>
              <a:t> </a:t>
            </a:r>
            <a:r>
              <a:rPr lang="en-US" altLang="ko-KR" dirty="0"/>
              <a:t>- </a:t>
            </a:r>
            <a:r>
              <a:rPr lang="ko-KR" altLang="en-US" dirty="0"/>
              <a:t>스마트폰으로 태그를 통한 번호표를</a:t>
            </a:r>
            <a:endParaRPr lang="en-US" altLang="ko-KR" dirty="0"/>
          </a:p>
          <a:p>
            <a:r>
              <a:rPr lang="en-US" altLang="ko-KR" dirty="0"/>
              <a:t>  </a:t>
            </a:r>
            <a:r>
              <a:rPr lang="ko-KR" altLang="en-US" dirty="0"/>
              <a:t>발급 받을 수 있는 통합적 대기 시스템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sz="2800" b="1" dirty="0">
                <a:solidFill>
                  <a:schemeClr val="bg1"/>
                </a:solidFill>
              </a:rPr>
              <a:t>기대효과</a:t>
            </a:r>
            <a:endParaRPr lang="en-US" altLang="ko-KR" sz="2800" b="1" dirty="0">
              <a:solidFill>
                <a:schemeClr val="bg1"/>
              </a:solidFill>
            </a:endParaRPr>
          </a:p>
          <a:p>
            <a:r>
              <a:rPr lang="en-US" altLang="ko-KR" dirty="0"/>
              <a:t> - </a:t>
            </a:r>
            <a:r>
              <a:rPr lang="ko-KR" altLang="en-US" dirty="0"/>
              <a:t>대기시간의 활용성 향상</a:t>
            </a:r>
            <a:endParaRPr lang="en-US" altLang="ko-KR" dirty="0"/>
          </a:p>
          <a:p>
            <a:r>
              <a:rPr lang="en-US" altLang="ko-KR" dirty="0"/>
              <a:t> - </a:t>
            </a:r>
            <a:r>
              <a:rPr lang="ko-KR" altLang="en-US" dirty="0"/>
              <a:t>관리자 컨설팅을 통한 이용고객들의 만족도 </a:t>
            </a:r>
            <a:r>
              <a:rPr lang="ko-KR" altLang="en-US" dirty="0" smtClean="0"/>
              <a:t>증가</a:t>
            </a:r>
          </a:p>
        </p:txBody>
      </p:sp>
      <p:sp>
        <p:nvSpPr>
          <p:cNvPr id="37" name="직사각형 7">
            <a:extLst>
              <a:ext uri="{FF2B5EF4-FFF2-40B4-BE49-F238E27FC236}">
                <a16:creationId xmlns:a16="http://schemas.microsoft.com/office/drawing/2014/main" xmlns="" id="{D9CA774D-B573-4AB4-8FE6-FCC6014F4536}"/>
              </a:ext>
            </a:extLst>
          </p:cNvPr>
          <p:cNvSpPr/>
          <p:nvPr/>
        </p:nvSpPr>
        <p:spPr bwMode="auto">
          <a:xfrm>
            <a:off x="0" y="8477200"/>
            <a:ext cx="5528666" cy="12764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vert="horz" wrap="square" lIns="27093" tIns="27093" rIns="27093" bIns="27093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585788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rgbClr val="525860"/>
              </a:solidFill>
              <a:effectLst/>
              <a:latin typeface="Roboto Regular" charset="0"/>
              <a:ea typeface="Roboto Regular" charset="0"/>
              <a:cs typeface="Roboto Regular" charset="0"/>
              <a:sym typeface="Roboto 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3565687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7">
            <a:extLst>
              <a:ext uri="{FF2B5EF4-FFF2-40B4-BE49-F238E27FC236}">
                <a16:creationId xmlns:a16="http://schemas.microsoft.com/office/drawing/2014/main" xmlns="" id="{D9CA774D-B573-4AB4-8FE6-FCC6014F4536}"/>
              </a:ext>
            </a:extLst>
          </p:cNvPr>
          <p:cNvSpPr/>
          <p:nvPr/>
        </p:nvSpPr>
        <p:spPr bwMode="auto">
          <a:xfrm>
            <a:off x="0" y="8477200"/>
            <a:ext cx="5528666" cy="12764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vert="horz" wrap="square" lIns="27093" tIns="27093" rIns="27093" bIns="27093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585788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rgbClr val="525860"/>
              </a:solidFill>
              <a:effectLst/>
              <a:latin typeface="Roboto Regular" charset="0"/>
              <a:ea typeface="Roboto Regular" charset="0"/>
              <a:cs typeface="Roboto Regular" charset="0"/>
              <a:sym typeface="Roboto Regular" charset="0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xmlns="" id="{7D481F23-7E6D-467B-9AA9-388F1F54A3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3891" y="2557406"/>
            <a:ext cx="7920880" cy="6353538"/>
          </a:xfrm>
          <a:prstGeom prst="rect">
            <a:avLst/>
          </a:prstGeom>
        </p:spPr>
      </p:pic>
      <p:sp>
        <p:nvSpPr>
          <p:cNvPr id="8" name="Rectangle 1">
            <a:extLst>
              <a:ext uri="{FF2B5EF4-FFF2-40B4-BE49-F238E27FC236}">
                <a16:creationId xmlns:a16="http://schemas.microsoft.com/office/drawing/2014/main" xmlns="" id="{BAD2203D-E30B-4C32-A6D1-283EA892F88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554038"/>
            <a:ext cx="13003213" cy="1160462"/>
          </a:xfrm>
        </p:spPr>
        <p:txBody>
          <a:bodyPr/>
          <a:lstStyle/>
          <a:p>
            <a:pPr algn="ctr"/>
            <a:r>
              <a:rPr lang="ko-KR" altLang="en-US" sz="6000" dirty="0">
                <a:solidFill>
                  <a:srgbClr val="282828"/>
                </a:solidFill>
                <a:latin typeface="Roboto Bold" charset="0"/>
                <a:ea typeface="Roboto Bold" charset="0"/>
                <a:cs typeface="Roboto Bold" charset="0"/>
                <a:sym typeface="Roboto Bold" charset="0"/>
              </a:rPr>
              <a:t>제안 배경</a:t>
            </a:r>
            <a:endParaRPr lang="en-US" altLang="en-US" sz="6000" dirty="0">
              <a:solidFill>
                <a:srgbClr val="282828"/>
              </a:solidFill>
              <a:latin typeface="Roboto Bold" charset="0"/>
              <a:ea typeface="Roboto Bold" charset="0"/>
              <a:cs typeface="Roboto Bold" charset="0"/>
              <a:sym typeface="Roboto Bold" charset="0"/>
            </a:endParaRPr>
          </a:p>
        </p:txBody>
      </p:sp>
      <p:sp>
        <p:nvSpPr>
          <p:cNvPr id="12" name="Rectangle 3"/>
          <p:cNvSpPr>
            <a:spLocks/>
          </p:cNvSpPr>
          <p:nvPr/>
        </p:nvSpPr>
        <p:spPr bwMode="auto">
          <a:xfrm>
            <a:off x="12290229" y="8750300"/>
            <a:ext cx="182955" cy="3317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27093" tIns="27093" rIns="27093" bIns="27093">
            <a:spAutoFit/>
          </a:bodyPr>
          <a:lstStyle/>
          <a:p>
            <a:pPr algn="ctr"/>
            <a:r>
              <a:rPr lang="en-US" altLang="en-US" dirty="0">
                <a:solidFill>
                  <a:srgbClr val="FFFFFF"/>
                </a:solidFill>
              </a:rPr>
              <a:t>4</a:t>
            </a:r>
            <a:endParaRPr lang="en-US" altLang="en-US" dirty="0">
              <a:solidFill>
                <a:srgbClr val="FFFFFF"/>
              </a:solidFill>
            </a:endParaRPr>
          </a:p>
        </p:txBody>
      </p:sp>
      <p:pic>
        <p:nvPicPr>
          <p:cNvPr id="11" name="그림 1">
            <a:extLst>
              <a:ext uri="{FF2B5EF4-FFF2-40B4-BE49-F238E27FC236}">
                <a16:creationId xmlns:a16="http://schemas.microsoft.com/office/drawing/2014/main" xmlns="" id="{BBBD7D1F-B124-4ABC-B6A8-3D5242C660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872" y="8385609"/>
            <a:ext cx="1100815" cy="1061095"/>
          </a:xfrm>
          <a:prstGeom prst="rect">
            <a:avLst/>
          </a:prstGeom>
        </p:spPr>
      </p:pic>
      <p:graphicFrame>
        <p:nvGraphicFramePr>
          <p:cNvPr id="28" name="차트 27">
            <a:extLst>
              <a:ext uri="{FF2B5EF4-FFF2-40B4-BE49-F238E27FC236}">
                <a16:creationId xmlns:a16="http://schemas.microsoft.com/office/drawing/2014/main" xmlns="" id="{D924E85D-58DB-45DC-B769-4EC460F8897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21694330"/>
              </p:ext>
            </p:extLst>
          </p:nvPr>
        </p:nvGraphicFramePr>
        <p:xfrm>
          <a:off x="813768" y="2932584"/>
          <a:ext cx="4355393" cy="43824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29" name="그림 28">
            <a:extLst>
              <a:ext uri="{FF2B5EF4-FFF2-40B4-BE49-F238E27FC236}">
                <a16:creationId xmlns:a16="http://schemas.microsoft.com/office/drawing/2014/main" xmlns="" id="{49D0FC72-388F-49C3-9330-754A176AD4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57996" y="3468546"/>
            <a:ext cx="7177052" cy="4000542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2BD5A4EC-487A-41ED-8404-326D54CD2455}"/>
              </a:ext>
            </a:extLst>
          </p:cNvPr>
          <p:cNvSpPr txBox="1"/>
          <p:nvPr/>
        </p:nvSpPr>
        <p:spPr>
          <a:xfrm>
            <a:off x="2829992" y="6001633"/>
            <a:ext cx="3794276" cy="1323439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>
                <a:solidFill>
                  <a:schemeClr val="bg1">
                    <a:lumMod val="10000"/>
                    <a:lumOff val="90000"/>
                  </a:schemeClr>
                </a:solidFill>
                <a:latin typeface="Helvetica Neue Medium"/>
                <a:ea typeface="굴림" panose="020B0600000101010101" pitchFamily="50" charset="-127"/>
              </a:rPr>
              <a:t>은행 평균 </a:t>
            </a:r>
            <a:r>
              <a:rPr lang="en-US" altLang="ko-KR" sz="4000" b="1" dirty="0">
                <a:solidFill>
                  <a:srgbClr val="FF0000"/>
                </a:solidFill>
                <a:latin typeface="Helvetica Neue Medium"/>
                <a:ea typeface="굴림" panose="020B0600000101010101" pitchFamily="50" charset="-127"/>
              </a:rPr>
              <a:t>30</a:t>
            </a:r>
            <a:r>
              <a:rPr lang="ko-KR" altLang="en-US" sz="4000" b="1" dirty="0">
                <a:solidFill>
                  <a:srgbClr val="FF0000"/>
                </a:solidFill>
                <a:latin typeface="Helvetica Neue Medium"/>
                <a:ea typeface="굴림" panose="020B0600000101010101" pitchFamily="50" charset="-127"/>
              </a:rPr>
              <a:t>분</a:t>
            </a:r>
            <a:endParaRPr lang="en-US" altLang="ko-KR" sz="4000" b="1" dirty="0">
              <a:solidFill>
                <a:srgbClr val="FF0000"/>
              </a:solidFill>
              <a:latin typeface="Helvetica Neue Medium"/>
              <a:ea typeface="굴림" panose="020B0600000101010101" pitchFamily="50" charset="-127"/>
            </a:endParaRPr>
          </a:p>
          <a:p>
            <a:pPr algn="ctr"/>
            <a:r>
              <a:rPr lang="ko-KR" altLang="en-US" sz="4000" dirty="0">
                <a:solidFill>
                  <a:schemeClr val="bg1">
                    <a:lumMod val="10000"/>
                    <a:lumOff val="90000"/>
                  </a:schemeClr>
                </a:solidFill>
                <a:latin typeface="Helvetica Neue Medium"/>
                <a:ea typeface="굴림" panose="020B0600000101010101" pitchFamily="50" charset="-127"/>
              </a:rPr>
              <a:t>병원 평균</a:t>
            </a:r>
            <a:r>
              <a:rPr lang="ko-KR" altLang="en-US" sz="4000" dirty="0">
                <a:latin typeface="Helvetica Neue Medium"/>
                <a:ea typeface="굴림" panose="020B0600000101010101" pitchFamily="50" charset="-127"/>
              </a:rPr>
              <a:t> </a:t>
            </a:r>
            <a:r>
              <a:rPr lang="en-US" altLang="ko-KR" sz="4000" b="1" dirty="0">
                <a:solidFill>
                  <a:srgbClr val="FF0000"/>
                </a:solidFill>
                <a:latin typeface="Helvetica Neue Medium"/>
                <a:ea typeface="굴림" panose="020B0600000101010101" pitchFamily="50" charset="-127"/>
              </a:rPr>
              <a:t>21</a:t>
            </a:r>
            <a:r>
              <a:rPr lang="ko-KR" altLang="en-US" sz="4000" b="1" dirty="0">
                <a:solidFill>
                  <a:srgbClr val="FF0000"/>
                </a:solidFill>
                <a:latin typeface="Helvetica Neue Medium"/>
                <a:ea typeface="굴림" panose="020B0600000101010101" pitchFamily="50" charset="-127"/>
              </a:rPr>
              <a:t>분</a:t>
            </a:r>
          </a:p>
        </p:txBody>
      </p:sp>
      <p:grpSp>
        <p:nvGrpSpPr>
          <p:cNvPr id="35" name="Group 5">
            <a:extLst>
              <a:ext uri="{FF2B5EF4-FFF2-40B4-BE49-F238E27FC236}">
                <a16:creationId xmlns:a16="http://schemas.microsoft.com/office/drawing/2014/main" xmlns="" id="{DCE02DB0-C6A3-4A27-BF20-BB676D3B1A51}"/>
              </a:ext>
            </a:extLst>
          </p:cNvPr>
          <p:cNvGrpSpPr>
            <a:grpSpLocks/>
          </p:cNvGrpSpPr>
          <p:nvPr/>
        </p:nvGrpSpPr>
        <p:grpSpPr bwMode="auto">
          <a:xfrm>
            <a:off x="10463699" y="772339"/>
            <a:ext cx="1752287" cy="2213373"/>
            <a:chOff x="0" y="0"/>
            <a:chExt cx="3415543" cy="4312755"/>
          </a:xfrm>
        </p:grpSpPr>
        <p:grpSp>
          <p:nvGrpSpPr>
            <p:cNvPr id="37" name="Group 6">
              <a:extLst>
                <a:ext uri="{FF2B5EF4-FFF2-40B4-BE49-F238E27FC236}">
                  <a16:creationId xmlns:a16="http://schemas.microsoft.com/office/drawing/2014/main" xmlns="" id="{99A653BD-73D5-4073-83D5-B3C3D59D29F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5" y="0"/>
              <a:ext cx="3415458" cy="987670"/>
              <a:chOff x="0" y="0"/>
              <a:chExt cx="3415457" cy="987670"/>
            </a:xfrm>
          </p:grpSpPr>
          <p:grpSp>
            <p:nvGrpSpPr>
              <p:cNvPr id="41" name="Group 7">
                <a:extLst>
                  <a:ext uri="{FF2B5EF4-FFF2-40B4-BE49-F238E27FC236}">
                    <a16:creationId xmlns:a16="http://schemas.microsoft.com/office/drawing/2014/main" xmlns="" id="{5B24277F-A41B-4685-98FF-1F0B87229C1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0"/>
                <a:ext cx="3415457" cy="987670"/>
                <a:chOff x="0" y="0"/>
                <a:chExt cx="3415457" cy="987670"/>
              </a:xfrm>
            </p:grpSpPr>
            <p:sp>
              <p:nvSpPr>
                <p:cNvPr id="43" name="Rectangle 9">
                  <a:extLst>
                    <a:ext uri="{FF2B5EF4-FFF2-40B4-BE49-F238E27FC236}">
                      <a16:creationId xmlns:a16="http://schemas.microsoft.com/office/drawing/2014/main" xmlns="" id="{ACB229B3-D2B0-4F4A-9CFA-B4F824687BE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8900000">
                  <a:off x="1440392" y="342264"/>
                  <a:ext cx="534673" cy="534672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3175" cap="flat" cmpd="sng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27093" tIns="27093" rIns="27093" bIns="27093" anchor="ctr"/>
                <a:lstStyle/>
                <a:p>
                  <a:pPr algn="ctr"/>
                  <a:endParaRPr lang="en-US" altLang="en-US" sz="2200">
                    <a:solidFill>
                      <a:srgbClr val="FFFFFF"/>
                    </a:solidFill>
                    <a:latin typeface="Helvetica Light" charset="0"/>
                    <a:ea typeface="Helvetica Light" charset="0"/>
                    <a:cs typeface="Helvetica Light" charset="0"/>
                    <a:sym typeface="Helvetica Light" charset="0"/>
                  </a:endParaRPr>
                </a:p>
              </p:txBody>
            </p:sp>
            <p:sp>
              <p:nvSpPr>
                <p:cNvPr id="44" name="AutoShape 8">
                  <a:extLst>
                    <a:ext uri="{FF2B5EF4-FFF2-40B4-BE49-F238E27FC236}">
                      <a16:creationId xmlns:a16="http://schemas.microsoft.com/office/drawing/2014/main" xmlns="" id="{ECEE80B1-B94D-4CD2-B5EA-BC8DA22EAD2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0" y="0"/>
                  <a:ext cx="3415457" cy="826429"/>
                </a:xfrm>
                <a:prstGeom prst="roundRect">
                  <a:avLst>
                    <a:gd name="adj" fmla="val 10560"/>
                  </a:avLst>
                </a:prstGeom>
                <a:solidFill>
                  <a:schemeClr val="accent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3175" cap="flat" cmpd="sng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27093" tIns="27093" rIns="27093" bIns="27093" anchor="ctr"/>
                <a:lstStyle/>
                <a:p>
                  <a:pPr algn="ctr"/>
                  <a:endParaRPr lang="en-US" altLang="en-US" sz="2200" dirty="0">
                    <a:solidFill>
                      <a:srgbClr val="FFFFFF"/>
                    </a:solidFill>
                    <a:latin typeface="Helvetica Light" charset="0"/>
                    <a:ea typeface="Helvetica Light" charset="0"/>
                    <a:cs typeface="Helvetica Light" charset="0"/>
                    <a:sym typeface="Helvetica Light" charset="0"/>
                  </a:endParaRPr>
                </a:p>
              </p:txBody>
            </p:sp>
          </p:grpSp>
          <p:sp>
            <p:nvSpPr>
              <p:cNvPr id="42" name="Rectangle 10">
                <a:extLst>
                  <a:ext uri="{FF2B5EF4-FFF2-40B4-BE49-F238E27FC236}">
                    <a16:creationId xmlns:a16="http://schemas.microsoft.com/office/drawing/2014/main" xmlns="" id="{AE4CB507-09A9-46E0-AE11-A5C89FBCFD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24864" y="251797"/>
                <a:ext cx="1042418" cy="3316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27093" tIns="27093" rIns="27093" bIns="27093" anchor="ctr">
                <a:spAutoFit/>
              </a:bodyPr>
              <a:lstStyle/>
              <a:p>
                <a:pPr algn="ctr"/>
                <a:r>
                  <a:rPr lang="ko-KR" altLang="en-US" dirty="0">
                    <a:solidFill>
                      <a:schemeClr val="accent1"/>
                    </a:solidFill>
                  </a:rPr>
                  <a:t>시간 낭비</a:t>
                </a:r>
                <a:endParaRPr lang="en-US" altLang="en-US" dirty="0">
                  <a:solidFill>
                    <a:schemeClr val="accent1"/>
                  </a:solidFill>
                </a:endParaRPr>
              </a:p>
            </p:txBody>
          </p:sp>
        </p:grpSp>
        <p:sp>
          <p:nvSpPr>
            <p:cNvPr id="38" name="Rectangle 11">
              <a:extLst>
                <a:ext uri="{FF2B5EF4-FFF2-40B4-BE49-F238E27FC236}">
                  <a16:creationId xmlns:a16="http://schemas.microsoft.com/office/drawing/2014/main" xmlns="" id="{DF5CCFE7-9DA2-4735-B9EE-35EB8F115EFB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34658"/>
              <a:ext cx="3255539" cy="30780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27093" tIns="27093" rIns="27093" bIns="27093"/>
            <a:lstStyle/>
            <a:p>
              <a:endParaRPr lang="en-US" altLang="en-US" dirty="0"/>
            </a:p>
          </p:txBody>
        </p:sp>
      </p:grpSp>
      <p:sp>
        <p:nvSpPr>
          <p:cNvPr id="45" name="직사각형 44">
            <a:extLst>
              <a:ext uri="{FF2B5EF4-FFF2-40B4-BE49-F238E27FC236}">
                <a16:creationId xmlns:a16="http://schemas.microsoft.com/office/drawing/2014/main" xmlns="" id="{BEE6FB75-1F71-4402-9266-4DE53D9F86C5}"/>
              </a:ext>
            </a:extLst>
          </p:cNvPr>
          <p:cNvSpPr/>
          <p:nvPr/>
        </p:nvSpPr>
        <p:spPr bwMode="auto">
          <a:xfrm>
            <a:off x="10462840" y="1298073"/>
            <a:ext cx="1742410" cy="1706519"/>
          </a:xfrm>
          <a:prstGeom prst="rect">
            <a:avLst/>
          </a:prstGeom>
          <a:blipFill dpi="0" rotWithShape="0">
            <a:blip r:embed="rId6"/>
            <a:srcRect/>
            <a:stretch>
              <a:fillRect/>
            </a:stretch>
          </a:blipFill>
          <a:ln w="127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>
            <a:outerShdw blurRad="12700" dist="127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27093" tIns="27093" rIns="27093" bIns="27093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585788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rgbClr val="525860"/>
              </a:solidFill>
              <a:effectLst/>
              <a:latin typeface="Roboto Regular" charset="0"/>
              <a:ea typeface="Roboto Regular" charset="0"/>
              <a:cs typeface="Roboto Regular" charset="0"/>
              <a:sym typeface="Roboto Regular" charset="0"/>
            </a:endParaRPr>
          </a:p>
        </p:txBody>
      </p:sp>
      <p:sp>
        <p:nvSpPr>
          <p:cNvPr id="19" name="Line 4"/>
          <p:cNvSpPr>
            <a:spLocks noChangeShapeType="1"/>
          </p:cNvSpPr>
          <p:nvPr/>
        </p:nvSpPr>
        <p:spPr bwMode="auto">
          <a:xfrm>
            <a:off x="6022206" y="2356520"/>
            <a:ext cx="984250" cy="0"/>
          </a:xfrm>
          <a:prstGeom prst="line">
            <a:avLst/>
          </a:prstGeom>
          <a:noFill/>
          <a:ln w="10160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093" tIns="27093" rIns="27093" bIns="27093" anchor="ctr"/>
          <a:lstStyle/>
          <a:p>
            <a:pPr algn="ctr"/>
            <a:endParaRPr lang="en-US" altLang="en-US" sz="2200">
              <a:solidFill>
                <a:srgbClr val="000000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20" name="Rectangle 3"/>
          <p:cNvSpPr>
            <a:spLocks/>
          </p:cNvSpPr>
          <p:nvPr/>
        </p:nvSpPr>
        <p:spPr bwMode="auto">
          <a:xfrm>
            <a:off x="3175" y="1752600"/>
            <a:ext cx="12996863" cy="722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093" tIns="27093" rIns="27093" bIns="27093"/>
          <a:lstStyle/>
          <a:p>
            <a:pPr algn="ctr"/>
            <a:r>
              <a:rPr lang="ko-KR" altLang="en-US" sz="2400" dirty="0">
                <a:latin typeface="Helvetica Neue Medium" charset="0"/>
                <a:ea typeface="Helvetica Neue Medium" charset="0"/>
                <a:cs typeface="Helvetica Neue Medium" charset="0"/>
                <a:sym typeface="Helvetica Neue Medium" charset="0"/>
              </a:rPr>
              <a:t>통계자료</a:t>
            </a:r>
            <a:endParaRPr lang="en-US" altLang="en-US" sz="2400" dirty="0"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2BD5A4EC-487A-41ED-8404-326D54CD2455}"/>
              </a:ext>
            </a:extLst>
          </p:cNvPr>
          <p:cNvSpPr txBox="1"/>
          <p:nvPr/>
        </p:nvSpPr>
        <p:spPr>
          <a:xfrm>
            <a:off x="6624268" y="6060178"/>
            <a:ext cx="3622548" cy="1228952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dirty="0">
                <a:solidFill>
                  <a:schemeClr val="bg1">
                    <a:lumMod val="10000"/>
                    <a:lumOff val="90000"/>
                  </a:schemeClr>
                </a:solidFill>
                <a:latin typeface="Helvetica Neue Medium"/>
                <a:ea typeface="굴림" panose="020B0600000101010101" pitchFamily="50" charset="-127"/>
              </a:rPr>
              <a:t>의 기다림</a:t>
            </a:r>
            <a:endParaRPr lang="en-US" altLang="ko-KR" sz="6000" dirty="0">
              <a:solidFill>
                <a:schemeClr val="bg1">
                  <a:lumMod val="10000"/>
                  <a:lumOff val="90000"/>
                </a:schemeClr>
              </a:solidFill>
              <a:latin typeface="Helvetica Neue Medium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4698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8" grpId="0">
        <p:bldAsOne/>
      </p:bldGraphic>
      <p:bldP spid="34" grpId="0" animBg="1"/>
      <p:bldP spid="2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7">
            <a:extLst>
              <a:ext uri="{FF2B5EF4-FFF2-40B4-BE49-F238E27FC236}">
                <a16:creationId xmlns:a16="http://schemas.microsoft.com/office/drawing/2014/main" xmlns="" id="{D9CA774D-B573-4AB4-8FE6-FCC6014F4536}"/>
              </a:ext>
            </a:extLst>
          </p:cNvPr>
          <p:cNvSpPr/>
          <p:nvPr/>
        </p:nvSpPr>
        <p:spPr bwMode="auto">
          <a:xfrm>
            <a:off x="0" y="8477200"/>
            <a:ext cx="5528666" cy="12764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vert="horz" wrap="square" lIns="27093" tIns="27093" rIns="27093" bIns="27093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585788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rgbClr val="525860"/>
              </a:solidFill>
              <a:effectLst/>
              <a:latin typeface="Roboto Regular" charset="0"/>
              <a:ea typeface="Roboto Regular" charset="0"/>
              <a:cs typeface="Roboto Regular" charset="0"/>
              <a:sym typeface="Roboto Regular" charset="0"/>
            </a:endParaRPr>
          </a:p>
        </p:txBody>
      </p:sp>
      <p:sp>
        <p:nvSpPr>
          <p:cNvPr id="12289" name="Rectangle 1"/>
          <p:cNvSpPr>
            <a:spLocks noGrp="1" noChangeArrowheads="1"/>
          </p:cNvSpPr>
          <p:nvPr>
            <p:ph type="title"/>
          </p:nvPr>
        </p:nvSpPr>
        <p:spPr>
          <a:xfrm>
            <a:off x="0" y="554038"/>
            <a:ext cx="13003213" cy="1160462"/>
          </a:xfrm>
        </p:spPr>
        <p:txBody>
          <a:bodyPr/>
          <a:lstStyle/>
          <a:p>
            <a:pPr algn="ctr"/>
            <a:r>
              <a:rPr lang="ko-KR" altLang="en-US" sz="6000">
                <a:solidFill>
                  <a:srgbClr val="282828"/>
                </a:solidFill>
                <a:latin typeface="Roboto Bold" charset="0"/>
                <a:ea typeface="Roboto Bold" charset="0"/>
                <a:cs typeface="Roboto Bold" charset="0"/>
                <a:sym typeface="Roboto Bold" charset="0"/>
              </a:rPr>
              <a:t>제안 배경</a:t>
            </a:r>
            <a:endParaRPr lang="en-US" altLang="en-US" sz="6000" dirty="0">
              <a:solidFill>
                <a:srgbClr val="282828"/>
              </a:solidFill>
              <a:latin typeface="Roboto Bold" charset="0"/>
              <a:ea typeface="Roboto Bold" charset="0"/>
              <a:cs typeface="Roboto Bold" charset="0"/>
              <a:sym typeface="Roboto Bold" charset="0"/>
            </a:endParaRPr>
          </a:p>
        </p:txBody>
      </p:sp>
      <p:sp>
        <p:nvSpPr>
          <p:cNvPr id="12290" name="Rectangle 2"/>
          <p:cNvSpPr>
            <a:spLocks/>
          </p:cNvSpPr>
          <p:nvPr/>
        </p:nvSpPr>
        <p:spPr bwMode="auto">
          <a:xfrm>
            <a:off x="12290229" y="8750300"/>
            <a:ext cx="182955" cy="3317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27093" tIns="27093" rIns="27093" bIns="27093">
            <a:spAutoFit/>
          </a:bodyPr>
          <a:lstStyle/>
          <a:p>
            <a:pPr algn="ctr"/>
            <a:r>
              <a:rPr lang="en-US" altLang="en-US" dirty="0">
                <a:solidFill>
                  <a:srgbClr val="FFFFFF"/>
                </a:solidFill>
              </a:rPr>
              <a:t>5</a:t>
            </a:r>
            <a:endParaRPr lang="en-US" altLang="en-US" dirty="0">
              <a:solidFill>
                <a:srgbClr val="FFFFFF"/>
              </a:solidFill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xmlns="" id="{AF62C6E2-0430-4733-982B-3B7B5A6D26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4891655"/>
              </p:ext>
            </p:extLst>
          </p:nvPr>
        </p:nvGraphicFramePr>
        <p:xfrm>
          <a:off x="1029792" y="3560811"/>
          <a:ext cx="11280221" cy="39802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41945">
                  <a:extLst>
                    <a:ext uri="{9D8B030D-6E8A-4147-A177-3AD203B41FA5}">
                      <a16:colId xmlns:a16="http://schemas.microsoft.com/office/drawing/2014/main" xmlns="" val="353726596"/>
                    </a:ext>
                  </a:extLst>
                </a:gridCol>
                <a:gridCol w="3997712">
                  <a:extLst>
                    <a:ext uri="{9D8B030D-6E8A-4147-A177-3AD203B41FA5}">
                      <a16:colId xmlns:a16="http://schemas.microsoft.com/office/drawing/2014/main" xmlns="" val="1893171813"/>
                    </a:ext>
                  </a:extLst>
                </a:gridCol>
                <a:gridCol w="5040564">
                  <a:extLst>
                    <a:ext uri="{9D8B030D-6E8A-4147-A177-3AD203B41FA5}">
                      <a16:colId xmlns:a16="http://schemas.microsoft.com/office/drawing/2014/main" xmlns="" val="202697942"/>
                    </a:ext>
                  </a:extLst>
                </a:gridCol>
              </a:tblGrid>
              <a:tr h="955021"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신도 테크노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순번이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904834305"/>
                  </a:ext>
                </a:extLst>
              </a:tr>
              <a:tr h="15126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기능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기본적인 순번대기</a:t>
                      </a:r>
                      <a:r>
                        <a:rPr lang="ko-KR" altLang="en-US" b="1" baseline="0" dirty="0">
                          <a:solidFill>
                            <a:schemeClr val="bg1"/>
                          </a:solidFill>
                        </a:rPr>
                        <a:t> 시스템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 한정된 맛집에서만 사용</a:t>
                      </a:r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,</a:t>
                      </a:r>
                    </a:p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근처에서 대기표를 받음</a:t>
                      </a:r>
                      <a:endParaRPr lang="en-US" altLang="ko-KR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252034032"/>
                  </a:ext>
                </a:extLst>
              </a:tr>
              <a:tr h="15126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단점</a:t>
                      </a:r>
                      <a:endParaRPr lang="en-US" altLang="ko-KR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- </a:t>
                      </a:r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순번대기표</a:t>
                      </a:r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:</a:t>
                      </a:r>
                      <a:r>
                        <a:rPr lang="en-US" altLang="ko-KR" b="1" baseline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평균 </a:t>
                      </a:r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150</a:t>
                      </a:r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만원</a:t>
                      </a:r>
                      <a:r>
                        <a:rPr lang="ko-KR" altLang="en-US" b="1" baseline="0" dirty="0">
                          <a:solidFill>
                            <a:schemeClr val="bg1"/>
                          </a:solidFill>
                        </a:rPr>
                        <a:t> 대</a:t>
                      </a:r>
                      <a:endParaRPr lang="en-US" altLang="ko-KR" b="1" dirty="0">
                        <a:solidFill>
                          <a:schemeClr val="bg1"/>
                        </a:solidFill>
                      </a:endParaRPr>
                    </a:p>
                    <a:p>
                      <a:pPr algn="just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-</a:t>
                      </a:r>
                      <a:r>
                        <a:rPr lang="en-US" altLang="ko-KR" b="1" baseline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번호표시판과 호출기</a:t>
                      </a:r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:</a:t>
                      </a:r>
                      <a:r>
                        <a:rPr lang="en-US" altLang="ko-KR" b="1" baseline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수십만원 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- GPS </a:t>
                      </a:r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기반</a:t>
                      </a:r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,</a:t>
                      </a:r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 불안정함</a:t>
                      </a:r>
                      <a:endParaRPr lang="en-US" altLang="ko-KR" b="1" dirty="0">
                        <a:solidFill>
                          <a:schemeClr val="bg1"/>
                        </a:solidFill>
                      </a:endParaRPr>
                    </a:p>
                    <a:p>
                      <a:pPr marL="0" indent="0" algn="just" latinLnBrk="1">
                        <a:buFontTx/>
                        <a:buNone/>
                      </a:pPr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- </a:t>
                      </a:r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일부 등록된 맛집에서만 사용할 수 있어</a:t>
                      </a:r>
                      <a:endParaRPr lang="en-US" altLang="ko-KR" b="1" dirty="0">
                        <a:solidFill>
                          <a:schemeClr val="bg1"/>
                        </a:solidFill>
                      </a:endParaRPr>
                    </a:p>
                    <a:p>
                      <a:pPr marL="0" indent="0" algn="just" latinLnBrk="1">
                        <a:buFontTx/>
                        <a:buNone/>
                      </a:pPr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 모든 장소에서 이용이 불가능</a:t>
                      </a:r>
                      <a:endParaRPr lang="en-US" altLang="ko-KR" b="1" dirty="0">
                        <a:solidFill>
                          <a:schemeClr val="bg1"/>
                        </a:solidFill>
                      </a:endParaRPr>
                    </a:p>
                    <a:p>
                      <a:pPr algn="just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- </a:t>
                      </a:r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스마트폰이 반드시 있어야함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85914281"/>
                  </a:ext>
                </a:extLst>
              </a:tr>
            </a:tbl>
          </a:graphicData>
        </a:graphic>
      </p:graphicFrame>
      <p:pic>
        <p:nvPicPr>
          <p:cNvPr id="28" name="그림 27">
            <a:extLst>
              <a:ext uri="{FF2B5EF4-FFF2-40B4-BE49-F238E27FC236}">
                <a16:creationId xmlns:a16="http://schemas.microsoft.com/office/drawing/2014/main" xmlns="" id="{57C8F18E-2DA4-4961-AABA-26216960DB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872" y="8385609"/>
            <a:ext cx="1100815" cy="1061095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E405B74C-E30F-439B-950E-B37FBEB6BBCB}"/>
              </a:ext>
            </a:extLst>
          </p:cNvPr>
          <p:cNvGrpSpPr/>
          <p:nvPr/>
        </p:nvGrpSpPr>
        <p:grpSpPr>
          <a:xfrm>
            <a:off x="10462840" y="779616"/>
            <a:ext cx="1753059" cy="2224976"/>
            <a:chOff x="7262649" y="3435351"/>
            <a:chExt cx="3416215" cy="4335847"/>
          </a:xfrm>
        </p:grpSpPr>
        <p:grpSp>
          <p:nvGrpSpPr>
            <p:cNvPr id="16" name="Group 13">
              <a:extLst>
                <a:ext uri="{FF2B5EF4-FFF2-40B4-BE49-F238E27FC236}">
                  <a16:creationId xmlns:a16="http://schemas.microsoft.com/office/drawing/2014/main" xmlns="" id="{57CC508E-F7AE-43E5-A910-4F8439DF055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262649" y="3435351"/>
              <a:ext cx="3416215" cy="987780"/>
              <a:chOff x="0" y="0"/>
              <a:chExt cx="3415457" cy="987670"/>
            </a:xfrm>
          </p:grpSpPr>
          <p:grpSp>
            <p:nvGrpSpPr>
              <p:cNvPr id="17" name="Group 14">
                <a:extLst>
                  <a:ext uri="{FF2B5EF4-FFF2-40B4-BE49-F238E27FC236}">
                    <a16:creationId xmlns:a16="http://schemas.microsoft.com/office/drawing/2014/main" xmlns="" id="{DE116F69-0BED-4EB7-8120-8CA6F918B28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0"/>
                <a:ext cx="3415457" cy="987670"/>
                <a:chOff x="0" y="0"/>
                <a:chExt cx="3415457" cy="987670"/>
              </a:xfrm>
            </p:grpSpPr>
            <p:sp>
              <p:nvSpPr>
                <p:cNvPr id="19" name="AutoShape 15">
                  <a:extLst>
                    <a:ext uri="{FF2B5EF4-FFF2-40B4-BE49-F238E27FC236}">
                      <a16:creationId xmlns:a16="http://schemas.microsoft.com/office/drawing/2014/main" xmlns="" id="{DF13FCD6-78B7-4B95-B364-198A7064651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0" y="0"/>
                  <a:ext cx="3415457" cy="826429"/>
                </a:xfrm>
                <a:prstGeom prst="roundRect">
                  <a:avLst>
                    <a:gd name="adj" fmla="val 10560"/>
                  </a:avLst>
                </a:prstGeom>
                <a:solidFill>
                  <a:schemeClr val="accent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3175" cap="flat" cmpd="sng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27093" tIns="27093" rIns="27093" bIns="27093" anchor="ctr"/>
                <a:lstStyle/>
                <a:p>
                  <a:pPr algn="ctr"/>
                  <a:endParaRPr lang="en-US" altLang="en-US" sz="2200" dirty="0">
                    <a:solidFill>
                      <a:srgbClr val="FFFFFF"/>
                    </a:solidFill>
                    <a:latin typeface="Helvetica Light" charset="0"/>
                    <a:ea typeface="Helvetica Light" charset="0"/>
                    <a:cs typeface="Helvetica Light" charset="0"/>
                    <a:sym typeface="Helvetica Light" charset="0"/>
                  </a:endParaRPr>
                </a:p>
              </p:txBody>
            </p:sp>
            <p:sp>
              <p:nvSpPr>
                <p:cNvPr id="20" name="Rectangle 16">
                  <a:extLst>
                    <a:ext uri="{FF2B5EF4-FFF2-40B4-BE49-F238E27FC236}">
                      <a16:creationId xmlns:a16="http://schemas.microsoft.com/office/drawing/2014/main" xmlns="" id="{A1A021CF-C31D-46CE-827D-A50EC72B187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8900000">
                  <a:off x="1440392" y="342264"/>
                  <a:ext cx="534673" cy="534672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3175" cap="flat" cmpd="sng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27093" tIns="27093" rIns="27093" bIns="27093" anchor="ctr"/>
                <a:lstStyle/>
                <a:p>
                  <a:pPr algn="ctr"/>
                  <a:endParaRPr lang="en-US" altLang="en-US" sz="2200" dirty="0">
                    <a:solidFill>
                      <a:srgbClr val="FFFFFF"/>
                    </a:solidFill>
                    <a:latin typeface="Helvetica Light" charset="0"/>
                    <a:ea typeface="Helvetica Light" charset="0"/>
                    <a:cs typeface="Helvetica Light" charset="0"/>
                    <a:sym typeface="Helvetica Light" charset="0"/>
                  </a:endParaRPr>
                </a:p>
              </p:txBody>
            </p:sp>
          </p:grp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xmlns="" id="{7C66BA3F-F01A-412C-A01B-C63C994E74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25105" y="251797"/>
                <a:ext cx="1041935" cy="3316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27093" tIns="27093" rIns="27093" bIns="27093" anchor="ctr">
                <a:spAutoFit/>
              </a:bodyPr>
              <a:lstStyle/>
              <a:p>
                <a:pPr algn="ctr"/>
                <a:r>
                  <a:rPr lang="ko-KR" altLang="en-US" dirty="0">
                    <a:solidFill>
                      <a:schemeClr val="accent1"/>
                    </a:solidFill>
                  </a:rPr>
                  <a:t>개별 사용</a:t>
                </a:r>
                <a:endParaRPr lang="en-US" altLang="en-US" dirty="0">
                  <a:solidFill>
                    <a:schemeClr val="accent1"/>
                  </a:solidFill>
                </a:endParaRPr>
              </a:p>
            </p:txBody>
          </p:sp>
        </p:grp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xmlns="" id="{EE629B68-35C7-4157-8897-C663A1CCE08A}"/>
                </a:ext>
              </a:extLst>
            </p:cNvPr>
            <p:cNvSpPr/>
            <p:nvPr/>
          </p:nvSpPr>
          <p:spPr bwMode="auto">
            <a:xfrm>
              <a:off x="7262649" y="4445675"/>
              <a:ext cx="3395465" cy="3325523"/>
            </a:xfrm>
            <a:prstGeom prst="rect">
              <a:avLst/>
            </a:prstGeom>
            <a:blipFill dpi="0" rotWithShape="0">
              <a:blip/>
              <a:srcRect/>
              <a:stretch>
                <a:fillRect/>
              </a:stretch>
            </a:blipFill>
            <a:ln w="12700" cap="flat" cmpd="sng" algn="ctr">
              <a:noFill/>
              <a:prstDash val="solid"/>
              <a:miter lim="400000"/>
              <a:headEnd type="none" w="med" len="med"/>
              <a:tailEnd type="none" w="med" len="med"/>
            </a:ln>
            <a:effectLst>
              <a:outerShdw blurRad="12700" dist="12700" dir="5400000" algn="ctr" rotWithShape="0">
                <a:srgbClr val="000000">
                  <a:alpha val="50000"/>
                </a:srgbClr>
              </a:outerShdw>
            </a:effectLst>
          </p:spPr>
          <p:txBody>
            <a:bodyPr vert="horz" wrap="square" lIns="27093" tIns="27093" rIns="27093" bIns="27093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585788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>
                <a:ln>
                  <a:noFill/>
                </a:ln>
                <a:solidFill>
                  <a:srgbClr val="525860"/>
                </a:solidFill>
                <a:effectLst/>
                <a:latin typeface="Roboto Regular" charset="0"/>
                <a:ea typeface="Roboto Regular" charset="0"/>
                <a:cs typeface="Roboto Regular" charset="0"/>
                <a:sym typeface="Roboto Regular" charset="0"/>
              </a:endParaRPr>
            </a:p>
          </p:txBody>
        </p:sp>
      </p:grpSp>
      <p:sp>
        <p:nvSpPr>
          <p:cNvPr id="23" name="Rectangle 3"/>
          <p:cNvSpPr>
            <a:spLocks/>
          </p:cNvSpPr>
          <p:nvPr/>
        </p:nvSpPr>
        <p:spPr bwMode="auto">
          <a:xfrm>
            <a:off x="3175" y="1752600"/>
            <a:ext cx="12996863" cy="722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093" tIns="27093" rIns="27093" bIns="27093"/>
          <a:lstStyle/>
          <a:p>
            <a:pPr algn="ctr"/>
            <a:r>
              <a:rPr lang="ko-KR" altLang="en-US" sz="2400" dirty="0">
                <a:latin typeface="Helvetica Neue Medium" charset="0"/>
                <a:ea typeface="Helvetica Neue Medium" charset="0"/>
                <a:cs typeface="Helvetica Neue Medium" charset="0"/>
                <a:sym typeface="Helvetica Neue Medium" charset="0"/>
              </a:rPr>
              <a:t>기존 순번 대기 시스템 분석</a:t>
            </a:r>
            <a:endParaRPr lang="en-US" altLang="en-US" sz="2400" dirty="0"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  <p:sp>
        <p:nvSpPr>
          <p:cNvPr id="24" name="Line 4"/>
          <p:cNvSpPr>
            <a:spLocks noChangeShapeType="1"/>
          </p:cNvSpPr>
          <p:nvPr/>
        </p:nvSpPr>
        <p:spPr bwMode="auto">
          <a:xfrm>
            <a:off x="6022206" y="2356520"/>
            <a:ext cx="984250" cy="0"/>
          </a:xfrm>
          <a:prstGeom prst="line">
            <a:avLst/>
          </a:prstGeom>
          <a:noFill/>
          <a:ln w="10160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093" tIns="27093" rIns="27093" bIns="27093" anchor="ctr"/>
          <a:lstStyle/>
          <a:p>
            <a:pPr algn="ctr"/>
            <a:endParaRPr lang="en-US" altLang="en-US" sz="2200">
              <a:solidFill>
                <a:srgbClr val="000000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xmlns="" id="{714609B7-01B4-4119-B19B-E41D83CF069F}"/>
              </a:ext>
            </a:extLst>
          </p:cNvPr>
          <p:cNvGrpSpPr/>
          <p:nvPr/>
        </p:nvGrpSpPr>
        <p:grpSpPr>
          <a:xfrm>
            <a:off x="2764333" y="5550953"/>
            <a:ext cx="4968552" cy="3024336"/>
            <a:chOff x="2764333" y="5550953"/>
            <a:chExt cx="4968552" cy="3024336"/>
          </a:xfrm>
        </p:grpSpPr>
        <p:sp>
          <p:nvSpPr>
            <p:cNvPr id="25" name="폭발: 14pt 24">
              <a:extLst>
                <a:ext uri="{FF2B5EF4-FFF2-40B4-BE49-F238E27FC236}">
                  <a16:creationId xmlns:a16="http://schemas.microsoft.com/office/drawing/2014/main" xmlns="" id="{745A9C6F-666F-4C78-AB31-31AF218F58BD}"/>
                </a:ext>
              </a:extLst>
            </p:cNvPr>
            <p:cNvSpPr/>
            <p:nvPr/>
          </p:nvSpPr>
          <p:spPr bwMode="auto">
            <a:xfrm>
              <a:off x="2764333" y="5550953"/>
              <a:ext cx="4968552" cy="3024336"/>
            </a:xfrm>
            <a:prstGeom prst="irregularSeal2">
              <a:avLst/>
            </a:prstGeom>
            <a:solidFill>
              <a:schemeClr val="bg1"/>
            </a:solidFill>
            <a:ln w="12700" cap="flat" cmpd="sng" algn="ctr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>
              <a:outerShdw blurRad="12700" dist="12700" dir="5400000" algn="ctr" rotWithShape="0">
                <a:srgbClr val="000000">
                  <a:alpha val="50000"/>
                </a:srgbClr>
              </a:outerShdw>
            </a:effectLst>
          </p:spPr>
          <p:txBody>
            <a:bodyPr vert="horz" wrap="square" lIns="27093" tIns="27093" rIns="27093" bIns="27093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585788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>
                <a:ln>
                  <a:noFill/>
                </a:ln>
                <a:solidFill>
                  <a:srgbClr val="525860"/>
                </a:solidFill>
                <a:effectLst/>
                <a:latin typeface="Roboto Regular" charset="0"/>
                <a:ea typeface="Roboto Regular" charset="0"/>
                <a:cs typeface="Roboto Regular" charset="0"/>
                <a:sym typeface="Roboto Regular" charset="0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xmlns="" id="{60720642-9EE1-49DA-9724-D8C0C9EF3EA7}"/>
                </a:ext>
              </a:extLst>
            </p:cNvPr>
            <p:cNvSpPr txBox="1"/>
            <p:nvPr/>
          </p:nvSpPr>
          <p:spPr>
            <a:xfrm>
              <a:off x="3838104" y="6763534"/>
              <a:ext cx="2304256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b="1" dirty="0">
                  <a:solidFill>
                    <a:srgbClr val="FF0000"/>
                  </a:solidFill>
                </a:rPr>
                <a:t>비싼 가격</a:t>
              </a:r>
              <a:endParaRPr lang="en-US" altLang="ko-KR" sz="2800" b="1" dirty="0">
                <a:solidFill>
                  <a:srgbClr val="FF0000"/>
                </a:solidFill>
              </a:endParaRPr>
            </a:p>
            <a:p>
              <a:r>
                <a:rPr lang="ko-KR" altLang="en-US" sz="2800" b="1" dirty="0">
                  <a:solidFill>
                    <a:srgbClr val="FF0000"/>
                  </a:solidFill>
                </a:rPr>
                <a:t>종이 낭비  </a:t>
              </a: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xmlns="" id="{2077D2F9-F2D6-4D87-BF0D-87236B237223}"/>
              </a:ext>
            </a:extLst>
          </p:cNvPr>
          <p:cNvGrpSpPr/>
          <p:nvPr/>
        </p:nvGrpSpPr>
        <p:grpSpPr>
          <a:xfrm>
            <a:off x="7732885" y="5361273"/>
            <a:ext cx="4968552" cy="3024336"/>
            <a:chOff x="7732885" y="5361273"/>
            <a:chExt cx="4968552" cy="3024336"/>
          </a:xfrm>
        </p:grpSpPr>
        <p:sp>
          <p:nvSpPr>
            <p:cNvPr id="26" name="폭발: 14pt 25">
              <a:extLst>
                <a:ext uri="{FF2B5EF4-FFF2-40B4-BE49-F238E27FC236}">
                  <a16:creationId xmlns:a16="http://schemas.microsoft.com/office/drawing/2014/main" xmlns="" id="{39B8F633-4753-454F-B790-72842CE71AAD}"/>
                </a:ext>
              </a:extLst>
            </p:cNvPr>
            <p:cNvSpPr/>
            <p:nvPr/>
          </p:nvSpPr>
          <p:spPr bwMode="auto">
            <a:xfrm>
              <a:off x="7732885" y="5361273"/>
              <a:ext cx="4968552" cy="3024336"/>
            </a:xfrm>
            <a:prstGeom prst="irregularSeal2">
              <a:avLst/>
            </a:prstGeom>
            <a:solidFill>
              <a:schemeClr val="bg1"/>
            </a:solidFill>
            <a:ln w="12700" cap="flat" cmpd="sng" algn="ctr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>
              <a:outerShdw blurRad="12700" dist="12700" dir="5400000" algn="ctr" rotWithShape="0">
                <a:srgbClr val="000000">
                  <a:alpha val="50000"/>
                </a:srgbClr>
              </a:outerShdw>
            </a:effectLst>
          </p:spPr>
          <p:txBody>
            <a:bodyPr vert="horz" wrap="square" lIns="27093" tIns="27093" rIns="27093" bIns="27093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585788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>
                <a:ln>
                  <a:noFill/>
                </a:ln>
                <a:solidFill>
                  <a:srgbClr val="525860"/>
                </a:solidFill>
                <a:effectLst/>
                <a:latin typeface="Roboto Regular" charset="0"/>
                <a:ea typeface="Roboto Regular" charset="0"/>
                <a:cs typeface="Roboto Regular" charset="0"/>
                <a:sym typeface="Roboto Regular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xmlns="" id="{FE09C631-48A9-4687-89F2-FD68EFDCFCAA}"/>
                </a:ext>
              </a:extLst>
            </p:cNvPr>
            <p:cNvSpPr txBox="1"/>
            <p:nvPr/>
          </p:nvSpPr>
          <p:spPr>
            <a:xfrm>
              <a:off x="8869321" y="6426977"/>
              <a:ext cx="2664091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>
                  <a:solidFill>
                    <a:srgbClr val="FF0000"/>
                  </a:solidFill>
                </a:rPr>
                <a:t>일부 분야 업체에서만</a:t>
              </a:r>
              <a:endParaRPr lang="en-US" altLang="ko-KR" sz="2000" b="1" dirty="0">
                <a:solidFill>
                  <a:srgbClr val="FF0000"/>
                </a:solidFill>
              </a:endParaRPr>
            </a:p>
            <a:p>
              <a:r>
                <a:rPr lang="ko-KR" altLang="en-US" sz="2000" b="1" dirty="0">
                  <a:solidFill>
                    <a:srgbClr val="FF0000"/>
                  </a:solidFill>
                </a:rPr>
                <a:t>사용 가능</a:t>
              </a:r>
              <a:endParaRPr lang="en-US" altLang="ko-KR" sz="2000" b="1" dirty="0">
                <a:solidFill>
                  <a:srgbClr val="FF0000"/>
                </a:solidFill>
              </a:endParaRPr>
            </a:p>
            <a:p>
              <a:r>
                <a:rPr lang="ko-KR" altLang="en-US" sz="2000" b="1" dirty="0">
                  <a:solidFill>
                    <a:srgbClr val="FF0000"/>
                  </a:solidFill>
                </a:rPr>
                <a:t>스마트폰이 반드시</a:t>
              </a:r>
              <a:endParaRPr lang="en-US" altLang="ko-KR" sz="2000" b="1" dirty="0">
                <a:solidFill>
                  <a:srgbClr val="FF0000"/>
                </a:solidFill>
              </a:endParaRPr>
            </a:p>
            <a:p>
              <a:r>
                <a:rPr lang="ko-KR" altLang="en-US" sz="2000" b="1" dirty="0">
                  <a:solidFill>
                    <a:srgbClr val="FF0000"/>
                  </a:solidFill>
                </a:rPr>
                <a:t>필요</a:t>
              </a:r>
              <a:endParaRPr lang="en-US" altLang="ko-KR" sz="2000" b="1" dirty="0">
                <a:solidFill>
                  <a:srgbClr val="FF0000"/>
                </a:solidFill>
              </a:endParaRPr>
            </a:p>
            <a:p>
              <a:endParaRPr lang="en-US" altLang="ko-KR" sz="2000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5705169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7">
            <a:extLst>
              <a:ext uri="{FF2B5EF4-FFF2-40B4-BE49-F238E27FC236}">
                <a16:creationId xmlns:a16="http://schemas.microsoft.com/office/drawing/2014/main" xmlns="" id="{D9CA774D-B573-4AB4-8FE6-FCC6014F4536}"/>
              </a:ext>
            </a:extLst>
          </p:cNvPr>
          <p:cNvSpPr/>
          <p:nvPr/>
        </p:nvSpPr>
        <p:spPr bwMode="auto">
          <a:xfrm>
            <a:off x="0" y="8477200"/>
            <a:ext cx="5528666" cy="12764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vert="horz" wrap="square" lIns="27093" tIns="27093" rIns="27093" bIns="27093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585788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rgbClr val="525860"/>
              </a:solidFill>
              <a:effectLst/>
              <a:latin typeface="Roboto Regular" charset="0"/>
              <a:ea typeface="Roboto Regular" charset="0"/>
              <a:cs typeface="Roboto Regular" charset="0"/>
              <a:sym typeface="Roboto Regular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8897710" y="2428528"/>
            <a:ext cx="3725370" cy="1910075"/>
            <a:chOff x="8804424" y="2212504"/>
            <a:chExt cx="3725370" cy="1910075"/>
          </a:xfrm>
        </p:grpSpPr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xmlns="" id="{2181E42C-CC82-40E1-AF7C-0E34EEF584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091" r="25158"/>
            <a:stretch/>
          </p:blipFill>
          <p:spPr>
            <a:xfrm>
              <a:off x="12193777" y="2840772"/>
              <a:ext cx="336017" cy="502982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xmlns="" id="{D5E180B4-8622-4895-9B91-5249A819A5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091" r="25158"/>
            <a:stretch/>
          </p:blipFill>
          <p:spPr>
            <a:xfrm>
              <a:off x="11706984" y="2770090"/>
              <a:ext cx="447239" cy="669469"/>
            </a:xfrm>
            <a:prstGeom prst="rect">
              <a:avLst/>
            </a:prstGeom>
          </p:spPr>
        </p:pic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xmlns="" id="{B71DC100-3449-426B-B930-312D651BB3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091" r="25158"/>
            <a:stretch/>
          </p:blipFill>
          <p:spPr>
            <a:xfrm>
              <a:off x="11067892" y="2643443"/>
              <a:ext cx="654802" cy="980170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xmlns="" id="{4849E04F-515A-4CF4-9C88-61DE6D1B3C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091" r="25158"/>
            <a:stretch/>
          </p:blipFill>
          <p:spPr>
            <a:xfrm>
              <a:off x="10080446" y="2441454"/>
              <a:ext cx="958695" cy="1435068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xmlns="" id="{27991235-40AA-46B2-BAD4-31162D5236E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091" r="25158"/>
            <a:stretch/>
          </p:blipFill>
          <p:spPr>
            <a:xfrm>
              <a:off x="8804424" y="2212504"/>
              <a:ext cx="1276023" cy="1910075"/>
            </a:xfrm>
            <a:prstGeom prst="rect">
              <a:avLst/>
            </a:prstGeom>
          </p:spPr>
        </p:pic>
      </p:grpSp>
      <p:sp>
        <p:nvSpPr>
          <p:cNvPr id="45" name="Minus 44"/>
          <p:cNvSpPr/>
          <p:nvPr/>
        </p:nvSpPr>
        <p:spPr bwMode="auto">
          <a:xfrm>
            <a:off x="6502400" y="7305328"/>
            <a:ext cx="1120545" cy="367800"/>
          </a:xfrm>
          <a:prstGeom prst="mathMinus">
            <a:avLst/>
          </a:prstGeom>
          <a:solidFill>
            <a:srgbClr val="FFC000"/>
          </a:solidFill>
          <a:ln w="12700" cap="flat" cmpd="sng" algn="ctr">
            <a:solidFill>
              <a:srgbClr val="000000"/>
            </a:solidFill>
            <a:prstDash val="solid"/>
            <a:miter lim="400000"/>
            <a:headEnd type="none" w="med" len="med"/>
            <a:tailEnd type="none" w="med" len="med"/>
          </a:ln>
          <a:effectLst>
            <a:outerShdw blurRad="12700" dist="127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27093" tIns="27093" rIns="27093" bIns="27093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585788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rgbClr val="525860"/>
              </a:solidFill>
              <a:effectLst/>
              <a:latin typeface="Roboto Regular" charset="0"/>
              <a:ea typeface="Roboto Regular" charset="0"/>
              <a:cs typeface="Roboto Regular" charset="0"/>
              <a:sym typeface="Roboto Regular" charset="0"/>
            </a:endParaRPr>
          </a:p>
        </p:txBody>
      </p:sp>
      <p:sp>
        <p:nvSpPr>
          <p:cNvPr id="20481" name="Rectangle 1"/>
          <p:cNvSpPr>
            <a:spLocks noGrp="1" noChangeArrowheads="1"/>
          </p:cNvSpPr>
          <p:nvPr>
            <p:ph type="title"/>
          </p:nvPr>
        </p:nvSpPr>
        <p:spPr>
          <a:xfrm>
            <a:off x="0" y="554038"/>
            <a:ext cx="13003213" cy="1160462"/>
          </a:xfrm>
        </p:spPr>
        <p:txBody>
          <a:bodyPr/>
          <a:lstStyle/>
          <a:p>
            <a:pPr algn="ctr"/>
            <a:r>
              <a:rPr lang="ko-KR" altLang="en-US" sz="6000" dirty="0">
                <a:solidFill>
                  <a:srgbClr val="282828"/>
                </a:solidFill>
                <a:latin typeface="Roboto Bold" charset="0"/>
                <a:ea typeface="Roboto Bold" charset="0"/>
                <a:cs typeface="Roboto Bold" charset="0"/>
                <a:sym typeface="Roboto Bold" charset="0"/>
              </a:rPr>
              <a:t>시스템 구상도</a:t>
            </a:r>
            <a:endParaRPr lang="en-US" altLang="en-US" sz="6000" dirty="0">
              <a:solidFill>
                <a:srgbClr val="282828"/>
              </a:solidFill>
              <a:latin typeface="Roboto Bold" charset="0"/>
              <a:ea typeface="Roboto Bold" charset="0"/>
              <a:cs typeface="Roboto Bold" charset="0"/>
              <a:sym typeface="Roboto Bold" charset="0"/>
            </a:endParaRPr>
          </a:p>
        </p:txBody>
      </p:sp>
      <p:sp>
        <p:nvSpPr>
          <p:cNvPr id="20482" name="Rectangle 2"/>
          <p:cNvSpPr>
            <a:spLocks/>
          </p:cNvSpPr>
          <p:nvPr/>
        </p:nvSpPr>
        <p:spPr bwMode="auto">
          <a:xfrm>
            <a:off x="12290229" y="8750300"/>
            <a:ext cx="182955" cy="3317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27093" tIns="27093" rIns="27093" bIns="27093">
            <a:spAutoFit/>
          </a:bodyPr>
          <a:lstStyle/>
          <a:p>
            <a:pPr algn="ctr"/>
            <a:r>
              <a:rPr lang="en-US" altLang="en-US" dirty="0">
                <a:solidFill>
                  <a:srgbClr val="FFFFFF"/>
                </a:solidFill>
              </a:rPr>
              <a:t>6</a:t>
            </a:r>
            <a:endParaRPr lang="en-US" altLang="en-US" dirty="0">
              <a:solidFill>
                <a:srgbClr val="FFFFFF"/>
              </a:solidFill>
            </a:endParaRPr>
          </a:p>
        </p:txBody>
      </p:sp>
      <p:pic>
        <p:nvPicPr>
          <p:cNvPr id="8" name="그림 1">
            <a:extLst>
              <a:ext uri="{FF2B5EF4-FFF2-40B4-BE49-F238E27FC236}">
                <a16:creationId xmlns:a16="http://schemas.microsoft.com/office/drawing/2014/main" xmlns="" id="{BBBD7D1F-B124-4ABC-B6A8-3D5242C660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872" y="8385609"/>
            <a:ext cx="1100815" cy="1061095"/>
          </a:xfrm>
          <a:prstGeom prst="rect">
            <a:avLst/>
          </a:prstGeom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xmlns="" id="{F0456685-9AF8-4FE1-A9A5-E517E53FC9AB}"/>
              </a:ext>
            </a:extLst>
          </p:cNvPr>
          <p:cNvSpPr/>
          <p:nvPr/>
        </p:nvSpPr>
        <p:spPr bwMode="auto">
          <a:xfrm>
            <a:off x="4527564" y="6744229"/>
            <a:ext cx="2088232" cy="1322433"/>
          </a:xfrm>
          <a:prstGeom prst="roundRect">
            <a:avLst/>
          </a:prstGeom>
          <a:blipFill>
            <a:blip r:embed="rId4"/>
            <a:stretch>
              <a:fillRect/>
            </a:stretch>
          </a:blipFill>
          <a:ln w="12700" cap="flat" cmpd="sng" algn="ctr">
            <a:solidFill>
              <a:srgbClr val="000000"/>
            </a:solidFill>
            <a:prstDash val="solid"/>
            <a:miter lim="400000"/>
            <a:headEnd type="none" w="med" len="med"/>
            <a:tailEnd type="none" w="med" len="med"/>
          </a:ln>
          <a:effectLst>
            <a:outerShdw blurRad="12700" dist="127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27093" tIns="27093" rIns="27093" bIns="27093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585788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rgbClr val="525860"/>
              </a:solidFill>
              <a:effectLst/>
              <a:latin typeface="Roboto Regular" charset="0"/>
              <a:ea typeface="Roboto Regular" charset="0"/>
              <a:cs typeface="Roboto Regular" charset="0"/>
              <a:sym typeface="Roboto Regular" charset="0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xmlns="" id="{09D8CE8F-0B9B-4B38-9721-F5529727020B}"/>
              </a:ext>
            </a:extLst>
          </p:cNvPr>
          <p:cNvSpPr/>
          <p:nvPr/>
        </p:nvSpPr>
        <p:spPr bwMode="auto">
          <a:xfrm>
            <a:off x="10030792" y="6745902"/>
            <a:ext cx="2088232" cy="1322433"/>
          </a:xfrm>
          <a:prstGeom prst="roundRect">
            <a:avLst/>
          </a:prstGeom>
          <a:blipFill dpi="0" rotWithShape="0">
            <a:blip r:embed="rId5"/>
            <a:srcRect/>
            <a:stretch>
              <a:fillRect/>
            </a:stretch>
          </a:blipFill>
          <a:ln w="12700" cap="flat" cmpd="sng" algn="ctr">
            <a:solidFill>
              <a:srgbClr val="000000"/>
            </a:solidFill>
            <a:prstDash val="solid"/>
            <a:miter lim="400000"/>
            <a:headEnd type="none" w="med" len="med"/>
            <a:tailEnd type="none" w="med" len="med"/>
          </a:ln>
          <a:effectLst>
            <a:outerShdw blurRad="12700" dist="127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27093" tIns="27093" rIns="27093" bIns="27093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585788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rgbClr val="525860"/>
              </a:solidFill>
              <a:effectLst/>
              <a:latin typeface="Roboto Regular" charset="0"/>
              <a:ea typeface="Roboto Regular" charset="0"/>
              <a:cs typeface="Roboto Regular" charset="0"/>
              <a:sym typeface="Roboto Regular" charset="0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xmlns="" id="{980BBAB2-3E72-4F94-8002-6D3F368CB163}"/>
              </a:ext>
            </a:extLst>
          </p:cNvPr>
          <p:cNvSpPr/>
          <p:nvPr/>
        </p:nvSpPr>
        <p:spPr bwMode="auto">
          <a:xfrm>
            <a:off x="885776" y="6749008"/>
            <a:ext cx="2088232" cy="1322433"/>
          </a:xfrm>
          <a:prstGeom prst="roundRect">
            <a:avLst/>
          </a:prstGeom>
          <a:blipFill dpi="0" rotWithShape="0">
            <a:blip r:embed="rId6"/>
            <a:srcRect/>
            <a:stretch>
              <a:fillRect/>
            </a:stretch>
          </a:blipFill>
          <a:ln w="12700" cap="flat" cmpd="sng" algn="ctr">
            <a:solidFill>
              <a:srgbClr val="000000"/>
            </a:solidFill>
            <a:prstDash val="solid"/>
            <a:miter lim="400000"/>
            <a:headEnd type="none" w="med" len="med"/>
            <a:tailEnd type="none" w="med" len="med"/>
          </a:ln>
          <a:effectLst>
            <a:outerShdw blurRad="12700" dist="127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27093" tIns="27093" rIns="27093" bIns="27093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585788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rgbClr val="525860"/>
              </a:solidFill>
              <a:effectLst/>
              <a:latin typeface="Roboto Regular" charset="0"/>
              <a:ea typeface="Roboto Regular" charset="0"/>
              <a:cs typeface="Roboto Regular" charset="0"/>
              <a:sym typeface="Roboto Regular" charset="0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xmlns="" id="{9613E551-6B68-41EC-A168-58183E74B2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41852" y="4626149"/>
            <a:ext cx="2628900" cy="1743075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-1781" y="196280"/>
            <a:ext cx="7152253" cy="7152253"/>
            <a:chOff x="-1781" y="0"/>
            <a:chExt cx="7152253" cy="7152253"/>
          </a:xfrm>
        </p:grpSpPr>
        <p:pic>
          <p:nvPicPr>
            <p:cNvPr id="43" name="그림 3">
              <a:extLst>
                <a:ext uri="{FF2B5EF4-FFF2-40B4-BE49-F238E27FC236}">
                  <a16:creationId xmlns:a16="http://schemas.microsoft.com/office/drawing/2014/main" xmlns="" id="{C8F1286A-6C40-4617-B90A-6E1383D8C86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-1781" y="0"/>
              <a:ext cx="7152253" cy="7152253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xmlns="" id="{76860D2E-97D7-462D-B8EC-1347C83E7AA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 flipH="1">
              <a:off x="1161884" y="1492424"/>
              <a:ext cx="1956140" cy="1277666"/>
            </a:xfrm>
            <a:prstGeom prst="rect">
              <a:avLst/>
            </a:prstGeom>
          </p:spPr>
        </p:pic>
      </p:grpSp>
      <p:sp>
        <p:nvSpPr>
          <p:cNvPr id="42" name="Line 5">
            <a:extLst>
              <a:ext uri="{FF2B5EF4-FFF2-40B4-BE49-F238E27FC236}">
                <a16:creationId xmlns:a16="http://schemas.microsoft.com/office/drawing/2014/main" xmlns="" id="{01298FF9-EF3F-4B93-81E4-A2471BE7D172}"/>
              </a:ext>
            </a:extLst>
          </p:cNvPr>
          <p:cNvSpPr>
            <a:spLocks noChangeShapeType="1"/>
          </p:cNvSpPr>
          <p:nvPr/>
        </p:nvSpPr>
        <p:spPr bwMode="auto">
          <a:xfrm>
            <a:off x="6034614" y="2068488"/>
            <a:ext cx="984250" cy="0"/>
          </a:xfrm>
          <a:prstGeom prst="line">
            <a:avLst/>
          </a:prstGeom>
          <a:noFill/>
          <a:ln w="10160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093" tIns="27093" rIns="27093" bIns="27093" anchor="ctr"/>
          <a:lstStyle/>
          <a:p>
            <a:pPr algn="ctr"/>
            <a:endParaRPr lang="en-US" altLang="en-US" sz="2200">
              <a:solidFill>
                <a:srgbClr val="000000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6" name="Minus 5"/>
          <p:cNvSpPr/>
          <p:nvPr/>
        </p:nvSpPr>
        <p:spPr bwMode="auto">
          <a:xfrm rot="12368277">
            <a:off x="6230336" y="6287522"/>
            <a:ext cx="1491446" cy="367800"/>
          </a:xfrm>
          <a:prstGeom prst="mathMinus">
            <a:avLst/>
          </a:prstGeom>
          <a:solidFill>
            <a:srgbClr val="FFC000"/>
          </a:solidFill>
          <a:ln w="12700" cap="flat" cmpd="sng" algn="ctr">
            <a:solidFill>
              <a:srgbClr val="000000"/>
            </a:solidFill>
            <a:prstDash val="solid"/>
            <a:miter lim="400000"/>
            <a:headEnd type="none" w="med" len="med"/>
            <a:tailEnd type="none" w="med" len="med"/>
          </a:ln>
          <a:effectLst>
            <a:outerShdw blurRad="12700" dist="127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27093" tIns="27093" rIns="27093" bIns="27093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585788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rgbClr val="525860"/>
              </a:solidFill>
              <a:effectLst/>
              <a:latin typeface="Roboto Regular" charset="0"/>
              <a:ea typeface="Roboto Regular" charset="0"/>
              <a:cs typeface="Roboto Regular" charset="0"/>
              <a:sym typeface="Roboto Regular" charset="0"/>
            </a:endParaRPr>
          </a:p>
        </p:txBody>
      </p:sp>
      <p:sp>
        <p:nvSpPr>
          <p:cNvPr id="44" name="Minus 43"/>
          <p:cNvSpPr/>
          <p:nvPr/>
        </p:nvSpPr>
        <p:spPr bwMode="auto">
          <a:xfrm>
            <a:off x="9043754" y="7297568"/>
            <a:ext cx="1120545" cy="367800"/>
          </a:xfrm>
          <a:prstGeom prst="mathMinus">
            <a:avLst/>
          </a:prstGeom>
          <a:solidFill>
            <a:srgbClr val="FFC000"/>
          </a:solidFill>
          <a:ln w="12700" cap="flat" cmpd="sng" algn="ctr">
            <a:solidFill>
              <a:srgbClr val="000000"/>
            </a:solidFill>
            <a:prstDash val="solid"/>
            <a:miter lim="400000"/>
            <a:headEnd type="none" w="med" len="med"/>
            <a:tailEnd type="none" w="med" len="med"/>
          </a:ln>
          <a:effectLst>
            <a:outerShdw blurRad="12700" dist="127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27093" tIns="27093" rIns="27093" bIns="27093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585788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rgbClr val="525860"/>
              </a:solidFill>
              <a:effectLst/>
              <a:latin typeface="Roboto Regular" charset="0"/>
              <a:ea typeface="Roboto Regular" charset="0"/>
              <a:cs typeface="Roboto Regular" charset="0"/>
              <a:sym typeface="Roboto Regular" charset="0"/>
            </a:endParaRPr>
          </a:p>
        </p:txBody>
      </p:sp>
      <p:sp>
        <p:nvSpPr>
          <p:cNvPr id="46" name="Minus 45"/>
          <p:cNvSpPr/>
          <p:nvPr/>
        </p:nvSpPr>
        <p:spPr bwMode="auto">
          <a:xfrm rot="18875986">
            <a:off x="2721502" y="6409995"/>
            <a:ext cx="819701" cy="367800"/>
          </a:xfrm>
          <a:prstGeom prst="mathMinus">
            <a:avLst/>
          </a:prstGeom>
          <a:solidFill>
            <a:srgbClr val="FFC000"/>
          </a:solidFill>
          <a:ln w="12700" cap="flat" cmpd="sng" algn="ctr">
            <a:solidFill>
              <a:srgbClr val="000000"/>
            </a:solidFill>
            <a:prstDash val="solid"/>
            <a:miter lim="400000"/>
            <a:headEnd type="none" w="med" len="med"/>
            <a:tailEnd type="none" w="med" len="med"/>
          </a:ln>
          <a:effectLst>
            <a:outerShdw blurRad="12700" dist="127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27093" tIns="27093" rIns="27093" bIns="27093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585788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rgbClr val="525860"/>
              </a:solidFill>
              <a:effectLst/>
              <a:latin typeface="Roboto Regular" charset="0"/>
              <a:ea typeface="Roboto Regular" charset="0"/>
              <a:cs typeface="Roboto Regular" charset="0"/>
              <a:sym typeface="Roboto Regular" charset="0"/>
            </a:endParaRPr>
          </a:p>
        </p:txBody>
      </p:sp>
      <p:sp>
        <p:nvSpPr>
          <p:cNvPr id="47" name="Minus 46"/>
          <p:cNvSpPr/>
          <p:nvPr/>
        </p:nvSpPr>
        <p:spPr bwMode="auto">
          <a:xfrm rot="17502954">
            <a:off x="8374607" y="4391576"/>
            <a:ext cx="1120545" cy="367800"/>
          </a:xfrm>
          <a:prstGeom prst="mathMinus">
            <a:avLst/>
          </a:prstGeom>
          <a:solidFill>
            <a:srgbClr val="FFC000"/>
          </a:solidFill>
          <a:ln w="12700" cap="flat" cmpd="sng" algn="ctr">
            <a:solidFill>
              <a:srgbClr val="000000"/>
            </a:solidFill>
            <a:prstDash val="solid"/>
            <a:miter lim="400000"/>
            <a:headEnd type="none" w="med" len="med"/>
            <a:tailEnd type="none" w="med" len="med"/>
          </a:ln>
          <a:effectLst>
            <a:outerShdw blurRad="12700" dist="127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27093" tIns="27093" rIns="27093" bIns="27093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585788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rgbClr val="525860"/>
              </a:solidFill>
              <a:effectLst/>
              <a:latin typeface="Roboto Regular" charset="0"/>
              <a:ea typeface="Roboto Regular" charset="0"/>
              <a:cs typeface="Roboto Regular" charset="0"/>
              <a:sym typeface="Roboto Regular" charset="0"/>
            </a:endParaRPr>
          </a:p>
        </p:txBody>
      </p:sp>
      <p:sp>
        <p:nvSpPr>
          <p:cNvPr id="48" name="Minus 47"/>
          <p:cNvSpPr/>
          <p:nvPr/>
        </p:nvSpPr>
        <p:spPr bwMode="auto">
          <a:xfrm>
            <a:off x="6389967" y="5505128"/>
            <a:ext cx="1120545" cy="367800"/>
          </a:xfrm>
          <a:prstGeom prst="mathMinus">
            <a:avLst/>
          </a:prstGeom>
          <a:solidFill>
            <a:srgbClr val="FFC000"/>
          </a:solidFill>
          <a:ln w="12700" cap="flat" cmpd="sng" algn="ctr">
            <a:solidFill>
              <a:srgbClr val="000000"/>
            </a:solidFill>
            <a:prstDash val="solid"/>
            <a:miter lim="400000"/>
            <a:headEnd type="none" w="med" len="med"/>
            <a:tailEnd type="none" w="med" len="med"/>
          </a:ln>
          <a:effectLst>
            <a:outerShdw blurRad="12700" dist="127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27093" tIns="27093" rIns="27093" bIns="27093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585788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rgbClr val="525860"/>
              </a:solidFill>
              <a:effectLst/>
              <a:latin typeface="Roboto Regular" charset="0"/>
              <a:ea typeface="Roboto Regular" charset="0"/>
              <a:cs typeface="Roboto Regular" charset="0"/>
              <a:sym typeface="Roboto Regular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7275431" y="3796680"/>
            <a:ext cx="1954668" cy="3077770"/>
            <a:chOff x="7294488" y="3724672"/>
            <a:chExt cx="1954668" cy="3077770"/>
          </a:xfrm>
        </p:grpSpPr>
        <p:pic>
          <p:nvPicPr>
            <p:cNvPr id="28" name="Picture 9" descr="Phone_gold.png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94488" y="3724672"/>
              <a:ext cx="1954668" cy="30777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sp>
          <p:nvSpPr>
            <p:cNvPr id="2" name="Rectangle 1"/>
            <p:cNvSpPr/>
            <p:nvPr/>
          </p:nvSpPr>
          <p:spPr bwMode="auto">
            <a:xfrm>
              <a:off x="7510512" y="4049390"/>
              <a:ext cx="1508097" cy="2339578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solidFill>
                <a:srgbClr val="000000"/>
              </a:solidFill>
              <a:prstDash val="solid"/>
              <a:miter lim="400000"/>
              <a:headEnd type="none" w="med" len="med"/>
              <a:tailEnd type="none" w="med" len="med"/>
            </a:ln>
            <a:effectLst>
              <a:outerShdw blurRad="12700" dist="12700" dir="5400000" algn="ctr" rotWithShape="0">
                <a:srgbClr val="000000">
                  <a:alpha val="50000"/>
                </a:srgbClr>
              </a:outerShdw>
            </a:effectLst>
          </p:spPr>
          <p:txBody>
            <a:bodyPr vert="horz" wrap="square" lIns="27093" tIns="27093" rIns="27093" bIns="27093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585788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>
                <a:ln>
                  <a:noFill/>
                </a:ln>
                <a:solidFill>
                  <a:srgbClr val="525860"/>
                </a:solidFill>
                <a:effectLst/>
                <a:latin typeface="Roboto Regular" charset="0"/>
                <a:ea typeface="Roboto Regular" charset="0"/>
                <a:cs typeface="Roboto Regular" charset="0"/>
                <a:sym typeface="Roboto Regular" charset="0"/>
              </a:endParaRPr>
            </a:p>
          </p:txBody>
        </p:sp>
      </p:grpSp>
      <p:pic>
        <p:nvPicPr>
          <p:cNvPr id="27" name="Picture 2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1455" y="4121398"/>
            <a:ext cx="1508097" cy="23395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A5CA67F9-4151-414A-A424-3DF6C7E2118F}"/>
              </a:ext>
            </a:extLst>
          </p:cNvPr>
          <p:cNvSpPr txBox="1"/>
          <p:nvPr/>
        </p:nvSpPr>
        <p:spPr>
          <a:xfrm>
            <a:off x="10202482" y="4321496"/>
            <a:ext cx="22347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번호 호출기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2872E898-135C-47F0-9B27-4B85294AF6C3}"/>
              </a:ext>
            </a:extLst>
          </p:cNvPr>
          <p:cNvSpPr txBox="1"/>
          <p:nvPr/>
        </p:nvSpPr>
        <p:spPr>
          <a:xfrm>
            <a:off x="10172339" y="8107868"/>
            <a:ext cx="22347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내부 대기 사용자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CF91FE23-109F-4BE8-A989-CFA8823EFDF7}"/>
              </a:ext>
            </a:extLst>
          </p:cNvPr>
          <p:cNvSpPr txBox="1"/>
          <p:nvPr/>
        </p:nvSpPr>
        <p:spPr>
          <a:xfrm>
            <a:off x="4627723" y="8107868"/>
            <a:ext cx="22347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외부 대기 사용자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4867C7C8-5E92-4737-9123-357C6246D695}"/>
              </a:ext>
            </a:extLst>
          </p:cNvPr>
          <p:cNvSpPr txBox="1"/>
          <p:nvPr/>
        </p:nvSpPr>
        <p:spPr>
          <a:xfrm>
            <a:off x="1387364" y="8107868"/>
            <a:ext cx="12266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비 </a:t>
            </a:r>
            <a:r>
              <a:rPr lang="ko-KR" altLang="en-US" dirty="0" smtClean="0"/>
              <a:t>사용자</a:t>
            </a:r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60CBB9C3-5561-4FD8-846B-25FE4F02AE0E}"/>
              </a:ext>
            </a:extLst>
          </p:cNvPr>
          <p:cNvSpPr txBox="1"/>
          <p:nvPr/>
        </p:nvSpPr>
        <p:spPr>
          <a:xfrm>
            <a:off x="2397055" y="3320848"/>
            <a:ext cx="1878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클라우드 </a:t>
            </a:r>
            <a:r>
              <a:rPr lang="en-US" altLang="ko-KR" dirty="0" smtClean="0"/>
              <a:t>&amp; </a:t>
            </a:r>
            <a:r>
              <a:rPr lang="ko-KR" altLang="en-US" dirty="0" smtClean="0"/>
              <a:t>서버</a:t>
            </a:r>
            <a:endParaRPr lang="ko-KR" alt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03126DE0-8914-486F-B78C-08E5364D871C}"/>
              </a:ext>
            </a:extLst>
          </p:cNvPr>
          <p:cNvSpPr txBox="1"/>
          <p:nvPr/>
        </p:nvSpPr>
        <p:spPr>
          <a:xfrm>
            <a:off x="9022680" y="5812904"/>
            <a:ext cx="1259847" cy="367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태그 장치</a:t>
            </a:r>
          </a:p>
        </p:txBody>
      </p:sp>
    </p:spTree>
    <p:extLst>
      <p:ext uri="{BB962C8B-B14F-4D97-AF65-F5344CB8AC3E}">
        <p14:creationId xmlns:p14="http://schemas.microsoft.com/office/powerpoint/2010/main" val="282804689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6532E-6 1.26669E-6 L 0.0039 0.27255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5" y="13627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6581E-6 2.88505E-6 L 0.00439 0.27499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0" y="1374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7" grpId="0" animBg="1"/>
      <p:bldP spid="16" grpId="0" animBg="1"/>
      <p:bldP spid="17" grpId="0" animBg="1"/>
      <p:bldP spid="6" grpId="0" animBg="1"/>
      <p:bldP spid="44" grpId="0" animBg="1"/>
      <p:bldP spid="46" grpId="0" animBg="1"/>
      <p:bldP spid="47" grpId="0" animBg="1"/>
      <p:bldP spid="48" grpId="0" animBg="1"/>
      <p:bldP spid="30" grpId="0"/>
      <p:bldP spid="31" grpId="0"/>
      <p:bldP spid="33" grpId="0"/>
      <p:bldP spid="34" grpId="0"/>
      <p:bldP spid="35" grpId="0"/>
      <p:bldP spid="3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1"/>
          <p:cNvSpPr>
            <a:spLocks/>
          </p:cNvSpPr>
          <p:nvPr/>
        </p:nvSpPr>
        <p:spPr bwMode="auto">
          <a:xfrm>
            <a:off x="0" y="3223420"/>
            <a:ext cx="13003213" cy="450532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lIns="27093" tIns="27093" rIns="27093" bIns="27093" anchor="ctr"/>
          <a:lstStyle/>
          <a:p>
            <a:pPr algn="ctr"/>
            <a:endParaRPr lang="en-US" altLang="en-US" sz="2200">
              <a:solidFill>
                <a:srgbClr val="FFFFFF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24579" name="Rectangle 3"/>
          <p:cNvSpPr>
            <a:spLocks/>
          </p:cNvSpPr>
          <p:nvPr/>
        </p:nvSpPr>
        <p:spPr bwMode="auto">
          <a:xfrm>
            <a:off x="12290229" y="8750300"/>
            <a:ext cx="182955" cy="3317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27093" tIns="27093" rIns="27093" bIns="27093">
            <a:spAutoFit/>
          </a:bodyPr>
          <a:lstStyle/>
          <a:p>
            <a:pPr algn="ctr"/>
            <a:r>
              <a:rPr lang="en-US" altLang="en-US" dirty="0">
                <a:solidFill>
                  <a:srgbClr val="FFFFFF"/>
                </a:solidFill>
              </a:rPr>
              <a:t>7</a:t>
            </a:r>
            <a:endParaRPr lang="en-US" altLang="en-US" dirty="0">
              <a:solidFill>
                <a:srgbClr val="FFFFFF"/>
              </a:solidFill>
            </a:endParaRPr>
          </a:p>
        </p:txBody>
      </p:sp>
      <p:sp>
        <p:nvSpPr>
          <p:cNvPr id="24582" name="Rectangle 6"/>
          <p:cNvSpPr>
            <a:spLocks noGrp="1" noChangeArrowheads="1"/>
          </p:cNvSpPr>
          <p:nvPr>
            <p:ph type="body" sz="quarter" idx="1"/>
          </p:nvPr>
        </p:nvSpPr>
        <p:spPr>
          <a:xfrm>
            <a:off x="6934448" y="3652664"/>
            <a:ext cx="5447258" cy="3096344"/>
          </a:xfrm>
        </p:spPr>
        <p:txBody>
          <a:bodyPr/>
          <a:lstStyle/>
          <a:p>
            <a:pPr marL="0" indent="0">
              <a:spcBef>
                <a:spcPct val="0"/>
              </a:spcBef>
              <a:buSzTx/>
              <a:buFontTx/>
              <a:buNone/>
            </a:pPr>
            <a:r>
              <a:rPr lang="ko-KR" altLang="en-US" sz="2800" b="1" dirty="0">
                <a:solidFill>
                  <a:srgbClr val="FFFFFF"/>
                </a:solidFill>
              </a:rPr>
              <a:t> 어플리케이션  화면</a:t>
            </a:r>
            <a:endParaRPr lang="en-US" altLang="ko-KR" sz="2800" b="1" dirty="0">
              <a:solidFill>
                <a:srgbClr val="FFFFFF"/>
              </a:solidFill>
            </a:endParaRPr>
          </a:p>
          <a:p>
            <a:pPr marL="0" indent="0">
              <a:spcBef>
                <a:spcPct val="0"/>
              </a:spcBef>
              <a:buSzTx/>
              <a:buFontTx/>
              <a:buNone/>
            </a:pPr>
            <a:endParaRPr lang="en-US" altLang="ko-KR" sz="2800" dirty="0">
              <a:solidFill>
                <a:srgbClr val="FFFFFF"/>
              </a:solidFill>
            </a:endParaRPr>
          </a:p>
          <a:p>
            <a:pPr marL="0" indent="0">
              <a:spcBef>
                <a:spcPct val="0"/>
              </a:spcBef>
              <a:buSzTx/>
              <a:buFontTx/>
              <a:buNone/>
            </a:pPr>
            <a:r>
              <a:rPr lang="en-US" altLang="en-US" sz="2800" dirty="0">
                <a:solidFill>
                  <a:srgbClr val="FFFFFF"/>
                </a:solidFill>
              </a:rPr>
              <a:t>	- </a:t>
            </a:r>
            <a:r>
              <a:rPr lang="ko-KR" altLang="en-US" sz="2800" dirty="0">
                <a:solidFill>
                  <a:srgbClr val="FFFFFF"/>
                </a:solidFill>
              </a:rPr>
              <a:t>대기 번호</a:t>
            </a:r>
            <a:endParaRPr lang="en-US" altLang="en-US" sz="2800" dirty="0">
              <a:solidFill>
                <a:srgbClr val="FFFFFF"/>
              </a:solidFill>
            </a:endParaRPr>
          </a:p>
          <a:p>
            <a:pPr marL="0" indent="0">
              <a:spcBef>
                <a:spcPct val="0"/>
              </a:spcBef>
              <a:buSzTx/>
              <a:buFontTx/>
              <a:buNone/>
            </a:pPr>
            <a:r>
              <a:rPr lang="en-US" altLang="en-US" sz="2800" dirty="0">
                <a:solidFill>
                  <a:srgbClr val="FFFFFF"/>
                </a:solidFill>
              </a:rPr>
              <a:t>	-</a:t>
            </a:r>
            <a:r>
              <a:rPr lang="ko-KR" altLang="en-US" sz="2800" dirty="0">
                <a:solidFill>
                  <a:srgbClr val="FFFFFF"/>
                </a:solidFill>
              </a:rPr>
              <a:t> 대기 인원</a:t>
            </a:r>
            <a:endParaRPr lang="en-US" altLang="ko-KR" sz="2800" dirty="0">
              <a:solidFill>
                <a:srgbClr val="FFFFFF"/>
              </a:solidFill>
            </a:endParaRPr>
          </a:p>
          <a:p>
            <a:pPr marL="0" indent="0">
              <a:spcBef>
                <a:spcPct val="0"/>
              </a:spcBef>
              <a:buSzTx/>
              <a:buNone/>
            </a:pPr>
            <a:r>
              <a:rPr lang="en-US" altLang="ko-KR" sz="2800" dirty="0">
                <a:solidFill>
                  <a:srgbClr val="FFFFFF"/>
                </a:solidFill>
              </a:rPr>
              <a:t>	- </a:t>
            </a:r>
            <a:r>
              <a:rPr lang="ko-KR" altLang="en-US" sz="2800" dirty="0">
                <a:solidFill>
                  <a:srgbClr val="FFFFFF"/>
                </a:solidFill>
              </a:rPr>
              <a:t>대기 시간</a:t>
            </a:r>
            <a:endParaRPr lang="en-US" altLang="ko-KR" sz="2800" dirty="0">
              <a:solidFill>
                <a:srgbClr val="FFFFFF"/>
              </a:solidFill>
            </a:endParaRPr>
          </a:p>
          <a:p>
            <a:pPr marL="0" indent="0">
              <a:spcBef>
                <a:spcPct val="0"/>
              </a:spcBef>
              <a:buSzTx/>
              <a:buNone/>
            </a:pPr>
            <a:r>
              <a:rPr lang="en-US" altLang="ko-KR" sz="2800" dirty="0">
                <a:solidFill>
                  <a:srgbClr val="FFFFFF"/>
                </a:solidFill>
              </a:rPr>
              <a:t>	- </a:t>
            </a:r>
            <a:r>
              <a:rPr lang="ko-KR" altLang="en-US" sz="2800" dirty="0">
                <a:solidFill>
                  <a:srgbClr val="FFFFFF"/>
                </a:solidFill>
              </a:rPr>
              <a:t>알림 설정</a:t>
            </a:r>
            <a:endParaRPr lang="en-US" altLang="ko-KR" sz="2800" dirty="0">
              <a:solidFill>
                <a:srgbClr val="FFFFFF"/>
              </a:solidFill>
            </a:endParaRPr>
          </a:p>
          <a:p>
            <a:pPr marL="0" indent="0">
              <a:spcBef>
                <a:spcPct val="0"/>
              </a:spcBef>
              <a:buSzTx/>
              <a:buNone/>
            </a:pPr>
            <a:r>
              <a:rPr lang="en-US" altLang="ko-KR" sz="2800" dirty="0">
                <a:solidFill>
                  <a:srgbClr val="FFFFFF"/>
                </a:solidFill>
              </a:rPr>
              <a:t>	- </a:t>
            </a:r>
            <a:r>
              <a:rPr lang="ko-KR" altLang="en-US" sz="2800" dirty="0">
                <a:solidFill>
                  <a:srgbClr val="FFFFFF"/>
                </a:solidFill>
              </a:rPr>
              <a:t>미루기</a:t>
            </a:r>
            <a:r>
              <a:rPr lang="en-US" altLang="ko-KR" sz="2800" dirty="0">
                <a:solidFill>
                  <a:srgbClr val="FFFFFF"/>
                </a:solidFill>
              </a:rPr>
              <a:t>, </a:t>
            </a:r>
            <a:r>
              <a:rPr lang="ko-KR" altLang="en-US" sz="2800" dirty="0">
                <a:solidFill>
                  <a:srgbClr val="FFFFFF"/>
                </a:solidFill>
              </a:rPr>
              <a:t>취소 기능</a:t>
            </a:r>
            <a:endParaRPr lang="en-US" altLang="ko-KR" sz="2800" dirty="0">
              <a:solidFill>
                <a:srgbClr val="FFFFFF"/>
              </a:solidFill>
            </a:endParaRPr>
          </a:p>
        </p:txBody>
      </p:sp>
      <p:sp>
        <p:nvSpPr>
          <p:cNvPr id="24584" name="Oval 8"/>
          <p:cNvSpPr>
            <a:spLocks/>
          </p:cNvSpPr>
          <p:nvPr/>
        </p:nvSpPr>
        <p:spPr bwMode="auto">
          <a:xfrm>
            <a:off x="1397273" y="3685382"/>
            <a:ext cx="3736975" cy="3736975"/>
          </a:xfrm>
          <a:prstGeom prst="ellipse">
            <a:avLst/>
          </a:prstGeom>
          <a:noFill/>
          <a:ln w="38100" cap="flat" cmpd="sng">
            <a:solidFill>
              <a:srgbClr val="FFFFFF"/>
            </a:solidFill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lIns="27093" tIns="27093" rIns="27093" bIns="27093" anchor="ctr"/>
          <a:lstStyle/>
          <a:p>
            <a:pPr algn="ctr"/>
            <a:endParaRPr lang="en-US" altLang="en-US" sz="2200">
              <a:solidFill>
                <a:srgbClr val="FFFFFF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3307" y="3393108"/>
            <a:ext cx="2428807" cy="43181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그림 1">
            <a:extLst>
              <a:ext uri="{FF2B5EF4-FFF2-40B4-BE49-F238E27FC236}">
                <a16:creationId xmlns:a16="http://schemas.microsoft.com/office/drawing/2014/main" xmlns="" id="{F18EA71B-86D5-4C7F-B37A-7EACF98A7A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872" y="8385609"/>
            <a:ext cx="1100815" cy="1061095"/>
          </a:xfrm>
          <a:prstGeom prst="rect">
            <a:avLst/>
          </a:prstGeom>
        </p:spPr>
      </p:pic>
      <p:sp>
        <p:nvSpPr>
          <p:cNvPr id="1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554038"/>
            <a:ext cx="13003213" cy="1160462"/>
          </a:xfrm>
        </p:spPr>
        <p:txBody>
          <a:bodyPr/>
          <a:lstStyle/>
          <a:p>
            <a:pPr algn="ctr"/>
            <a:r>
              <a:rPr lang="ko-KR" altLang="en-US" sz="6000" dirty="0">
                <a:solidFill>
                  <a:srgbClr val="282828"/>
                </a:solidFill>
                <a:latin typeface="Roboto Bold" charset="0"/>
                <a:ea typeface="Roboto Bold" charset="0"/>
                <a:cs typeface="Roboto Bold" charset="0"/>
                <a:sym typeface="Roboto Bold" charset="0"/>
              </a:rPr>
              <a:t>시스템 예상 화면</a:t>
            </a:r>
            <a:endParaRPr lang="en-US" altLang="en-US" sz="6000" dirty="0">
              <a:solidFill>
                <a:srgbClr val="282828"/>
              </a:solidFill>
              <a:latin typeface="Roboto Bold" charset="0"/>
              <a:ea typeface="Roboto Bold" charset="0"/>
              <a:cs typeface="Roboto Bold" charset="0"/>
              <a:sym typeface="Roboto Bold" charset="0"/>
            </a:endParaRPr>
          </a:p>
        </p:txBody>
      </p:sp>
      <p:sp>
        <p:nvSpPr>
          <p:cNvPr id="17" name="Line 5">
            <a:extLst>
              <a:ext uri="{FF2B5EF4-FFF2-40B4-BE49-F238E27FC236}">
                <a16:creationId xmlns:a16="http://schemas.microsoft.com/office/drawing/2014/main" xmlns="" id="{01298FF9-EF3F-4B93-81E4-A2471BE7D172}"/>
              </a:ext>
            </a:extLst>
          </p:cNvPr>
          <p:cNvSpPr>
            <a:spLocks noChangeShapeType="1"/>
          </p:cNvSpPr>
          <p:nvPr/>
        </p:nvSpPr>
        <p:spPr bwMode="auto">
          <a:xfrm>
            <a:off x="6034614" y="2068488"/>
            <a:ext cx="984250" cy="0"/>
          </a:xfrm>
          <a:prstGeom prst="line">
            <a:avLst/>
          </a:prstGeom>
          <a:noFill/>
          <a:ln w="10160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093" tIns="27093" rIns="27093" bIns="27093" anchor="ctr"/>
          <a:lstStyle/>
          <a:p>
            <a:pPr algn="ctr"/>
            <a:endParaRPr lang="en-US" altLang="en-US" sz="2200">
              <a:solidFill>
                <a:srgbClr val="000000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pic>
        <p:nvPicPr>
          <p:cNvPr id="24585" name="Picture 9" descr="Phone_gold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8203" y="2572544"/>
            <a:ext cx="3148013" cy="593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18" name="직사각형 13">
            <a:extLst>
              <a:ext uri="{FF2B5EF4-FFF2-40B4-BE49-F238E27FC236}">
                <a16:creationId xmlns:a16="http://schemas.microsoft.com/office/drawing/2014/main" xmlns="" id="{95AF32E1-69D8-45F0-BEFD-A32A43603E82}"/>
              </a:ext>
            </a:extLst>
          </p:cNvPr>
          <p:cNvSpPr/>
          <p:nvPr/>
        </p:nvSpPr>
        <p:spPr bwMode="auto">
          <a:xfrm>
            <a:off x="-10321" y="1440160"/>
            <a:ext cx="5528666" cy="12764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vert="horz" wrap="square" lIns="27093" tIns="27093" rIns="27093" bIns="27093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585788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rgbClr val="525860"/>
              </a:solidFill>
              <a:effectLst/>
              <a:latin typeface="Roboto Regular" charset="0"/>
              <a:ea typeface="Roboto Regular" charset="0"/>
              <a:cs typeface="Roboto Regular" charset="0"/>
              <a:sym typeface="Roboto Regular" charset="0"/>
            </a:endParaRPr>
          </a:p>
        </p:txBody>
      </p:sp>
      <p:sp>
        <p:nvSpPr>
          <p:cNvPr id="15" name="직사각형 7">
            <a:extLst>
              <a:ext uri="{FF2B5EF4-FFF2-40B4-BE49-F238E27FC236}">
                <a16:creationId xmlns:a16="http://schemas.microsoft.com/office/drawing/2014/main" xmlns="" id="{D9CA774D-B573-4AB4-8FE6-FCC6014F4536}"/>
              </a:ext>
            </a:extLst>
          </p:cNvPr>
          <p:cNvSpPr/>
          <p:nvPr/>
        </p:nvSpPr>
        <p:spPr bwMode="auto">
          <a:xfrm>
            <a:off x="0" y="8477200"/>
            <a:ext cx="5528666" cy="12764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vert="horz" wrap="square" lIns="27093" tIns="27093" rIns="27093" bIns="27093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585788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rgbClr val="525860"/>
              </a:solidFill>
              <a:effectLst/>
              <a:latin typeface="Roboto Regular" charset="0"/>
              <a:ea typeface="Roboto Regular" charset="0"/>
              <a:cs typeface="Roboto Regular" charset="0"/>
              <a:sym typeface="Roboto 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86646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1"/>
          <p:cNvSpPr>
            <a:spLocks/>
          </p:cNvSpPr>
          <p:nvPr/>
        </p:nvSpPr>
        <p:spPr bwMode="auto">
          <a:xfrm>
            <a:off x="0" y="3220616"/>
            <a:ext cx="13003213" cy="450532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lIns="27093" tIns="27093" rIns="27093" bIns="27093" anchor="ctr"/>
          <a:lstStyle/>
          <a:p>
            <a:pPr algn="ctr"/>
            <a:endParaRPr lang="en-US" altLang="en-US" sz="2200">
              <a:solidFill>
                <a:srgbClr val="FFFFFF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554038"/>
            <a:ext cx="13003213" cy="1160462"/>
          </a:xfrm>
        </p:spPr>
        <p:txBody>
          <a:bodyPr/>
          <a:lstStyle/>
          <a:p>
            <a:pPr algn="ctr"/>
            <a:r>
              <a:rPr lang="ko-KR" altLang="en-US" sz="6000" dirty="0">
                <a:solidFill>
                  <a:srgbClr val="282828"/>
                </a:solidFill>
                <a:latin typeface="Roboto Bold" charset="0"/>
                <a:ea typeface="Roboto Bold" charset="0"/>
                <a:cs typeface="Roboto Bold" charset="0"/>
                <a:sym typeface="Roboto Bold" charset="0"/>
              </a:rPr>
              <a:t>시스템 예상 화면</a:t>
            </a:r>
            <a:endParaRPr lang="en-US" altLang="en-US" sz="6000" dirty="0">
              <a:solidFill>
                <a:srgbClr val="282828"/>
              </a:solidFill>
              <a:latin typeface="Roboto Bold" charset="0"/>
              <a:ea typeface="Roboto Bold" charset="0"/>
              <a:cs typeface="Roboto Bold" charset="0"/>
              <a:sym typeface="Roboto Bold" charset="0"/>
            </a:endParaRPr>
          </a:p>
        </p:txBody>
      </p:sp>
      <p:sp>
        <p:nvSpPr>
          <p:cNvPr id="24579" name="Rectangle 3"/>
          <p:cNvSpPr>
            <a:spLocks/>
          </p:cNvSpPr>
          <p:nvPr/>
        </p:nvSpPr>
        <p:spPr bwMode="auto">
          <a:xfrm>
            <a:off x="12290229" y="8750300"/>
            <a:ext cx="182955" cy="3317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27093" tIns="27093" rIns="27093" bIns="27093">
            <a:spAutoFit/>
          </a:bodyPr>
          <a:lstStyle/>
          <a:p>
            <a:pPr algn="ctr"/>
            <a:r>
              <a:rPr lang="en-US" altLang="en-US" dirty="0">
                <a:solidFill>
                  <a:srgbClr val="FFFFFF"/>
                </a:solidFill>
              </a:rPr>
              <a:t>8</a:t>
            </a:r>
            <a:endParaRPr lang="en-US" altLang="en-US" dirty="0">
              <a:solidFill>
                <a:srgbClr val="FFFFFF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6B4D850A-484F-44C4-9BAF-B933625AC9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884" y="3433630"/>
            <a:ext cx="6138369" cy="40792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17E173C3-B14F-4D6A-B4C1-2295C9F15E7A}"/>
              </a:ext>
            </a:extLst>
          </p:cNvPr>
          <p:cNvSpPr txBox="1"/>
          <p:nvPr/>
        </p:nvSpPr>
        <p:spPr>
          <a:xfrm>
            <a:off x="6891438" y="3640465"/>
            <a:ext cx="5587626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rgbClr val="FFFFFF"/>
                </a:solidFill>
              </a:rPr>
              <a:t> 관리자 컨설팅 화면</a:t>
            </a:r>
            <a:endParaRPr lang="en-US" altLang="ko-KR" sz="2800" b="1" dirty="0">
              <a:solidFill>
                <a:srgbClr val="FFFFFF"/>
              </a:solidFill>
            </a:endParaRPr>
          </a:p>
          <a:p>
            <a:endParaRPr lang="en-US" altLang="ko-KR" sz="2800" dirty="0">
              <a:solidFill>
                <a:srgbClr val="FFFFFF"/>
              </a:solidFill>
            </a:endParaRPr>
          </a:p>
          <a:p>
            <a:r>
              <a:rPr lang="en-US" altLang="ko-KR" sz="2800" dirty="0">
                <a:solidFill>
                  <a:srgbClr val="FFFFFF"/>
                </a:solidFill>
              </a:rPr>
              <a:t>	- </a:t>
            </a:r>
            <a:r>
              <a:rPr lang="ko-KR" altLang="en-US" sz="2800" dirty="0">
                <a:solidFill>
                  <a:srgbClr val="FFFFFF"/>
                </a:solidFill>
              </a:rPr>
              <a:t>최소 대기시간</a:t>
            </a:r>
            <a:endParaRPr lang="en-US" altLang="ko-KR" sz="2800" dirty="0">
              <a:solidFill>
                <a:srgbClr val="FFFFFF"/>
              </a:solidFill>
            </a:endParaRPr>
          </a:p>
          <a:p>
            <a:r>
              <a:rPr lang="en-US" altLang="ko-KR" sz="2800" dirty="0">
                <a:solidFill>
                  <a:srgbClr val="FFFFFF"/>
                </a:solidFill>
              </a:rPr>
              <a:t>	- </a:t>
            </a:r>
            <a:r>
              <a:rPr lang="ko-KR" altLang="en-US" sz="2800" dirty="0">
                <a:solidFill>
                  <a:srgbClr val="FFFFFF"/>
                </a:solidFill>
              </a:rPr>
              <a:t>최대 대기시간</a:t>
            </a:r>
            <a:endParaRPr lang="en-US" altLang="ko-KR" sz="2800" dirty="0">
              <a:solidFill>
                <a:srgbClr val="FFFFFF"/>
              </a:solidFill>
            </a:endParaRPr>
          </a:p>
          <a:p>
            <a:r>
              <a:rPr lang="en-US" altLang="ko-KR" sz="2800" dirty="0">
                <a:solidFill>
                  <a:srgbClr val="FFFFFF"/>
                </a:solidFill>
              </a:rPr>
              <a:t>	- </a:t>
            </a:r>
            <a:r>
              <a:rPr lang="ko-KR" altLang="en-US" sz="2800" dirty="0">
                <a:solidFill>
                  <a:srgbClr val="FFFFFF"/>
                </a:solidFill>
              </a:rPr>
              <a:t>평균 대기시간</a:t>
            </a:r>
            <a:endParaRPr lang="en-US" altLang="ko-KR" sz="2800" dirty="0">
              <a:solidFill>
                <a:srgbClr val="FFFFFF"/>
              </a:solidFill>
            </a:endParaRPr>
          </a:p>
          <a:p>
            <a:r>
              <a:rPr lang="en-US" altLang="ko-KR" sz="2800" dirty="0">
                <a:solidFill>
                  <a:srgbClr val="FFFFFF"/>
                </a:solidFill>
              </a:rPr>
              <a:t>	- </a:t>
            </a:r>
            <a:r>
              <a:rPr lang="ko-KR" altLang="en-US" sz="2800" dirty="0">
                <a:solidFill>
                  <a:srgbClr val="FFFFFF"/>
                </a:solidFill>
              </a:rPr>
              <a:t>시간대</a:t>
            </a:r>
            <a:r>
              <a:rPr lang="en-US" altLang="ko-KR" sz="2800" dirty="0">
                <a:solidFill>
                  <a:srgbClr val="FFFFFF"/>
                </a:solidFill>
              </a:rPr>
              <a:t>, </a:t>
            </a:r>
            <a:r>
              <a:rPr lang="ko-KR" altLang="en-US" sz="2800" dirty="0">
                <a:solidFill>
                  <a:srgbClr val="FFFFFF"/>
                </a:solidFill>
              </a:rPr>
              <a:t>요일</a:t>
            </a:r>
            <a:r>
              <a:rPr lang="en-US" altLang="ko-KR" sz="2800" dirty="0">
                <a:solidFill>
                  <a:srgbClr val="FFFFFF"/>
                </a:solidFill>
              </a:rPr>
              <a:t>, </a:t>
            </a:r>
            <a:r>
              <a:rPr lang="ko-KR" altLang="en-US" sz="2800" dirty="0">
                <a:solidFill>
                  <a:srgbClr val="FFFFFF"/>
                </a:solidFill>
              </a:rPr>
              <a:t>월 별 대기시간</a:t>
            </a:r>
            <a:endParaRPr lang="en-US" altLang="ko-KR" sz="2800" dirty="0">
              <a:solidFill>
                <a:srgbClr val="FFFFFF"/>
              </a:solidFill>
            </a:endParaRPr>
          </a:p>
          <a:p>
            <a:r>
              <a:rPr lang="en-US" altLang="ko-KR" sz="2800" dirty="0">
                <a:solidFill>
                  <a:srgbClr val="FFFFFF"/>
                </a:solidFill>
              </a:rPr>
              <a:t>	- </a:t>
            </a:r>
            <a:r>
              <a:rPr lang="ko-KR" altLang="en-US" sz="2800" dirty="0">
                <a:solidFill>
                  <a:srgbClr val="FFFFFF"/>
                </a:solidFill>
              </a:rPr>
              <a:t>업무에 따른 대기시간</a:t>
            </a:r>
            <a:endParaRPr lang="en-US" altLang="ko-KR" sz="2800" dirty="0">
              <a:solidFill>
                <a:srgbClr val="FFFFFF"/>
              </a:solidFill>
            </a:endParaRPr>
          </a:p>
        </p:txBody>
      </p:sp>
      <p:pic>
        <p:nvPicPr>
          <p:cNvPr id="10" name="그림 1">
            <a:extLst>
              <a:ext uri="{FF2B5EF4-FFF2-40B4-BE49-F238E27FC236}">
                <a16:creationId xmlns:a16="http://schemas.microsoft.com/office/drawing/2014/main" xmlns="" id="{1C0FE26D-4FC6-4C0B-BE65-948728F282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872" y="8385609"/>
            <a:ext cx="1100815" cy="1061095"/>
          </a:xfrm>
          <a:prstGeom prst="rect">
            <a:avLst/>
          </a:prstGeom>
        </p:spPr>
      </p:pic>
      <p:sp>
        <p:nvSpPr>
          <p:cNvPr id="11" name="Line 5">
            <a:extLst>
              <a:ext uri="{FF2B5EF4-FFF2-40B4-BE49-F238E27FC236}">
                <a16:creationId xmlns:a16="http://schemas.microsoft.com/office/drawing/2014/main" xmlns="" id="{01298FF9-EF3F-4B93-81E4-A2471BE7D172}"/>
              </a:ext>
            </a:extLst>
          </p:cNvPr>
          <p:cNvSpPr>
            <a:spLocks noChangeShapeType="1"/>
          </p:cNvSpPr>
          <p:nvPr/>
        </p:nvSpPr>
        <p:spPr bwMode="auto">
          <a:xfrm>
            <a:off x="6034614" y="2068488"/>
            <a:ext cx="984250" cy="0"/>
          </a:xfrm>
          <a:prstGeom prst="line">
            <a:avLst/>
          </a:prstGeom>
          <a:noFill/>
          <a:ln w="10160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093" tIns="27093" rIns="27093" bIns="27093" anchor="ctr"/>
          <a:lstStyle/>
          <a:p>
            <a:pPr algn="ctr"/>
            <a:endParaRPr lang="en-US" altLang="en-US" sz="2200">
              <a:solidFill>
                <a:srgbClr val="000000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12" name="직사각형 7">
            <a:extLst>
              <a:ext uri="{FF2B5EF4-FFF2-40B4-BE49-F238E27FC236}">
                <a16:creationId xmlns:a16="http://schemas.microsoft.com/office/drawing/2014/main" xmlns="" id="{D9CA774D-B573-4AB4-8FE6-FCC6014F4536}"/>
              </a:ext>
            </a:extLst>
          </p:cNvPr>
          <p:cNvSpPr/>
          <p:nvPr/>
        </p:nvSpPr>
        <p:spPr bwMode="auto">
          <a:xfrm>
            <a:off x="0" y="8477200"/>
            <a:ext cx="5528666" cy="12764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vert="horz" wrap="square" lIns="27093" tIns="27093" rIns="27093" bIns="27093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585788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rgbClr val="525860"/>
              </a:solidFill>
              <a:effectLst/>
              <a:latin typeface="Roboto Regular" charset="0"/>
              <a:ea typeface="Roboto Regular" charset="0"/>
              <a:cs typeface="Roboto Regular" charset="0"/>
              <a:sym typeface="Roboto 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831013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 - Title &amp; Subtitle">
  <a:themeElements>
    <a:clrScheme name="Emerald and Blue">
      <a:dk1>
        <a:srgbClr val="DCDEE0"/>
      </a:dk1>
      <a:lt1>
        <a:srgbClr val="525860"/>
      </a:lt1>
      <a:dk2>
        <a:srgbClr val="18222D"/>
      </a:dk2>
      <a:lt2>
        <a:srgbClr val="53585F"/>
      </a:lt2>
      <a:accent1>
        <a:srgbClr val="42BF9F"/>
      </a:accent1>
      <a:accent2>
        <a:srgbClr val="37A189"/>
      </a:accent2>
      <a:accent3>
        <a:srgbClr val="0D426E"/>
      </a:accent3>
      <a:accent4>
        <a:srgbClr val="07355A"/>
      </a:accent4>
      <a:accent5>
        <a:srgbClr val="42BF9F"/>
      </a:accent5>
      <a:accent6>
        <a:srgbClr val="37A189"/>
      </a:accent6>
      <a:hlink>
        <a:srgbClr val="0D426E"/>
      </a:hlink>
      <a:folHlink>
        <a:srgbClr val="063053"/>
      </a:folHlink>
    </a:clrScheme>
    <a:fontScheme name="White - Title &amp; Subtitle">
      <a:majorFont>
        <a:latin typeface="Roboto Regular"/>
        <a:ea typeface="Roboto Regular"/>
        <a:cs typeface="Roboto Regular"/>
      </a:majorFont>
      <a:minorFont>
        <a:latin typeface="Roboto Regular"/>
        <a:ea typeface="Roboto Regular"/>
        <a:cs typeface="Roboto Regula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12700" cap="flat" cmpd="sng" algn="ctr">
          <a:solidFill>
            <a:srgbClr val="000000"/>
          </a:solidFill>
          <a:prstDash val="solid"/>
          <a:miter lim="400000"/>
          <a:headEnd type="none" w="med" len="med"/>
          <a:tailEnd type="none" w="med" len="med"/>
        </a:ln>
        <a:effectLst>
          <a:outerShdw blurRad="12700" dist="12700" dir="5400000" algn="ctr" rotWithShape="0">
            <a:srgbClr val="000000">
              <a:alpha val="50000"/>
            </a:srgbClr>
          </a:outerShdw>
        </a:effectLst>
      </a:spPr>
      <a:bodyPr vert="horz" wrap="square" lIns="27093" tIns="27093" rIns="27093" bIns="27093" numCol="1" anchor="ctr" anchorCtr="0" compatLnSpc="1">
        <a:prstTxWarp prst="textNoShape">
          <a:avLst/>
        </a:prstTxWarp>
        <a:spAutoFit/>
      </a:bodyPr>
      <a:lstStyle>
        <a:defPPr marL="0" marR="0" indent="0" algn="l" defTabSz="585788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1800" b="0" i="0" u="none" strike="noStrike" cap="none" normalizeH="0" baseline="0">
            <a:ln>
              <a:noFill/>
            </a:ln>
            <a:solidFill>
              <a:srgbClr val="525860"/>
            </a:solidFill>
            <a:effectLst/>
            <a:latin typeface="Roboto Regular" charset="0"/>
            <a:ea typeface="Roboto Regular" charset="0"/>
            <a:cs typeface="Roboto Regular" charset="0"/>
            <a:sym typeface="Roboto Regular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12700" cap="flat" cmpd="sng" algn="ctr">
          <a:solidFill>
            <a:srgbClr val="000000"/>
          </a:solidFill>
          <a:prstDash val="solid"/>
          <a:miter lim="400000"/>
          <a:headEnd type="none" w="med" len="med"/>
          <a:tailEnd type="none" w="med" len="med"/>
        </a:ln>
        <a:effectLst>
          <a:outerShdw blurRad="12700" dist="12700" dir="5400000" algn="ctr" rotWithShape="0">
            <a:srgbClr val="000000">
              <a:alpha val="50000"/>
            </a:srgbClr>
          </a:outerShdw>
        </a:effectLst>
      </a:spPr>
      <a:bodyPr vert="horz" wrap="square" lIns="27093" tIns="27093" rIns="27093" bIns="27093" numCol="1" anchor="ctr" anchorCtr="0" compatLnSpc="1">
        <a:prstTxWarp prst="textNoShape">
          <a:avLst/>
        </a:prstTxWarp>
        <a:spAutoFit/>
      </a:bodyPr>
      <a:lstStyle>
        <a:defPPr marL="0" marR="0" indent="0" algn="l" defTabSz="585788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1800" b="0" i="0" u="none" strike="noStrike" cap="none" normalizeH="0" baseline="0">
            <a:ln>
              <a:noFill/>
            </a:ln>
            <a:solidFill>
              <a:srgbClr val="525860"/>
            </a:solidFill>
            <a:effectLst/>
            <a:latin typeface="Roboto Regular" charset="0"/>
            <a:ea typeface="Roboto Regular" charset="0"/>
            <a:cs typeface="Roboto Regular" charset="0"/>
            <a:sym typeface="Roboto Regular" charset="0"/>
          </a:defRPr>
        </a:defPPr>
      </a:lstStyle>
    </a:lnDef>
  </a:objectDefaults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FFFFFF"/>
      </a:accent3>
      <a:accent4>
        <a:srgbClr val="000000"/>
      </a:accent4>
      <a:accent5>
        <a:srgbClr val="AAB8DC"/>
      </a:accent5>
      <a:accent6>
        <a:srgbClr val="007B26"/>
      </a:accent6>
      <a:hlink>
        <a:srgbClr val="0000FF"/>
      </a:hlink>
      <a:folHlink>
        <a:srgbClr val="FF00FF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5383</TotalTime>
  <Words>461</Words>
  <Application>Microsoft Office PowerPoint</Application>
  <PresentationFormat>Custom</PresentationFormat>
  <Paragraphs>180</Paragraphs>
  <Slides>19</Slides>
  <Notes>2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1" baseType="lpstr">
      <vt:lpstr>White - Title &amp; Subtitle</vt:lpstr>
      <vt:lpstr>Worksheet</vt:lpstr>
      <vt:lpstr>종합설계프로젝트</vt:lpstr>
      <vt:lpstr>목 차</vt:lpstr>
      <vt:lpstr>팀 소개</vt:lpstr>
      <vt:lpstr>개 요</vt:lpstr>
      <vt:lpstr>제안 배경</vt:lpstr>
      <vt:lpstr>제안 배경</vt:lpstr>
      <vt:lpstr>시스템 구상도</vt:lpstr>
      <vt:lpstr>시스템 예상 화면</vt:lpstr>
      <vt:lpstr>시스템 예상 화면</vt:lpstr>
      <vt:lpstr>주요 기능 </vt:lpstr>
      <vt:lpstr>부가 기능</vt:lpstr>
      <vt:lpstr>사용자 시나리오</vt:lpstr>
      <vt:lpstr>관리자 시나리오</vt:lpstr>
      <vt:lpstr>자유시간의 비즈니스 모델</vt:lpstr>
      <vt:lpstr>적용 기술</vt:lpstr>
      <vt:lpstr>프로젝트 추진 비용</vt:lpstr>
      <vt:lpstr>계발 계획</vt:lpstr>
      <vt:lpstr>활용 방안</vt:lpstr>
      <vt:lpstr>Q &amp; A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Marketing Plan</dc:title>
  <dc:creator>김우재</dc:creator>
  <cp:lastModifiedBy>Junbeom Lee</cp:lastModifiedBy>
  <cp:revision>240</cp:revision>
  <dcterms:modified xsi:type="dcterms:W3CDTF">2018-03-20T00:28:18Z</dcterms:modified>
</cp:coreProperties>
</file>